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drawings/drawing2.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54" r:id="rId4"/>
    <p:sldMasterId id="2147484872" r:id="rId5"/>
    <p:sldMasterId id="2147484885" r:id="rId6"/>
    <p:sldMasterId id="2147484914" r:id="rId7"/>
  </p:sldMasterIdLst>
  <p:notesMasterIdLst>
    <p:notesMasterId r:id="rId34"/>
  </p:notesMasterIdLst>
  <p:sldIdLst>
    <p:sldId id="260" r:id="rId8"/>
    <p:sldId id="2147468892" r:id="rId9"/>
    <p:sldId id="2147196864" r:id="rId10"/>
    <p:sldId id="667" r:id="rId11"/>
    <p:sldId id="6457" r:id="rId12"/>
    <p:sldId id="416" r:id="rId13"/>
    <p:sldId id="651" r:id="rId14"/>
    <p:sldId id="2147473391" r:id="rId15"/>
    <p:sldId id="2147473384" r:id="rId16"/>
    <p:sldId id="2147468897" r:id="rId17"/>
    <p:sldId id="2147468895" r:id="rId18"/>
    <p:sldId id="2147473386" r:id="rId19"/>
    <p:sldId id="2147473387" r:id="rId20"/>
    <p:sldId id="2147468898" r:id="rId21"/>
    <p:sldId id="2147473390" r:id="rId22"/>
    <p:sldId id="2147473395" r:id="rId23"/>
    <p:sldId id="2147468896" r:id="rId24"/>
    <p:sldId id="2147473392" r:id="rId25"/>
    <p:sldId id="6470" r:id="rId26"/>
    <p:sldId id="2147468900" r:id="rId27"/>
    <p:sldId id="2147473393" r:id="rId28"/>
    <p:sldId id="2147473394" r:id="rId29"/>
    <p:sldId id="2147473396" r:id="rId30"/>
    <p:sldId id="6605" r:id="rId31"/>
    <p:sldId id="2147468901" r:id="rId32"/>
    <p:sldId id="6467" r:id="rId33"/>
  </p:sldIdLst>
  <p:sldSz cx="12192000" cy="6858000"/>
  <p:notesSz cx="6858000" cy="9144000"/>
  <p:defaultTextStyle>
    <a:defPPr>
      <a:defRPr lang="nb-NO"/>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E9F0"/>
    <a:srgbClr val="F5EA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BE967E-7C28-4D0C-9931-D80D12F28ACF}" v="31" dt="2024-09-06T13:11:40.526"/>
  </p1510:revLst>
</p1510:revInfo>
</file>

<file path=ppt/tableStyles.xml><?xml version="1.0" encoding="utf-8"?>
<a:tblStyleLst xmlns:a="http://schemas.openxmlformats.org/drawingml/2006/main" def="{08FB837D-C827-4EFA-A057-4D05807E0F7C}">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042" autoAdjust="0"/>
  </p:normalViewPr>
  <p:slideViewPr>
    <p:cSldViewPr snapToGrid="0">
      <p:cViewPr varScale="1">
        <p:scale>
          <a:sx n="51" d="100"/>
          <a:sy n="51" d="100"/>
        </p:scale>
        <p:origin x="1192"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6/11/relationships/changesInfo" Target="changesInfos/changesInfo1.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 Karin Mullally" userId="3c585c50-0769-44b9-93a3-e8014831b073" providerId="ADAL" clId="{99BE967E-7C28-4D0C-9931-D80D12F28ACF}"/>
    <pc:docChg chg="undo custSel addSld delSld modSld">
      <pc:chgData name="Anne Karin Mullally" userId="3c585c50-0769-44b9-93a3-e8014831b073" providerId="ADAL" clId="{99BE967E-7C28-4D0C-9931-D80D12F28ACF}" dt="2024-09-06T13:11:40.526" v="496"/>
      <pc:docMkLst>
        <pc:docMk/>
      </pc:docMkLst>
      <pc:sldChg chg="modSp mod">
        <pc:chgData name="Anne Karin Mullally" userId="3c585c50-0769-44b9-93a3-e8014831b073" providerId="ADAL" clId="{99BE967E-7C28-4D0C-9931-D80D12F28ACF}" dt="2024-09-05T12:45:51.725" v="36"/>
        <pc:sldMkLst>
          <pc:docMk/>
          <pc:sldMk cId="581588806" sldId="651"/>
        </pc:sldMkLst>
        <pc:spChg chg="mod">
          <ac:chgData name="Anne Karin Mullally" userId="3c585c50-0769-44b9-93a3-e8014831b073" providerId="ADAL" clId="{99BE967E-7C28-4D0C-9931-D80D12F28ACF}" dt="2024-09-05T12:45:51.725" v="36"/>
          <ac:spMkLst>
            <pc:docMk/>
            <pc:sldMk cId="581588806" sldId="651"/>
            <ac:spMk id="3" creationId="{072718ED-5DCF-D112-F28C-85197973816D}"/>
          </ac:spMkLst>
        </pc:spChg>
      </pc:sldChg>
      <pc:sldChg chg="modNotesTx">
        <pc:chgData name="Anne Karin Mullally" userId="3c585c50-0769-44b9-93a3-e8014831b073" providerId="ADAL" clId="{99BE967E-7C28-4D0C-9931-D80D12F28ACF}" dt="2024-09-05T12:45:09.540" v="33" actId="20577"/>
        <pc:sldMkLst>
          <pc:docMk/>
          <pc:sldMk cId="1497223560" sldId="667"/>
        </pc:sldMkLst>
      </pc:sldChg>
      <pc:sldChg chg="modSp mod modAnim">
        <pc:chgData name="Anne Karin Mullally" userId="3c585c50-0769-44b9-93a3-e8014831b073" providerId="ADAL" clId="{99BE967E-7C28-4D0C-9931-D80D12F28ACF}" dt="2024-09-06T13:11:40.526" v="496"/>
        <pc:sldMkLst>
          <pc:docMk/>
          <pc:sldMk cId="3988542433" sldId="6467"/>
        </pc:sldMkLst>
        <pc:spChg chg="mod">
          <ac:chgData name="Anne Karin Mullally" userId="3c585c50-0769-44b9-93a3-e8014831b073" providerId="ADAL" clId="{99BE967E-7C28-4D0C-9931-D80D12F28ACF}" dt="2024-09-06T13:11:29.173" v="495" actId="1076"/>
          <ac:spMkLst>
            <pc:docMk/>
            <pc:sldMk cId="3988542433" sldId="6467"/>
            <ac:spMk id="2" creationId="{D8FDFDA5-F184-7BF5-DB21-0DC428D50C7C}"/>
          </ac:spMkLst>
        </pc:spChg>
      </pc:sldChg>
      <pc:sldChg chg="del">
        <pc:chgData name="Anne Karin Mullally" userId="3c585c50-0769-44b9-93a3-e8014831b073" providerId="ADAL" clId="{99BE967E-7C28-4D0C-9931-D80D12F28ACF}" dt="2024-09-06T12:45:38.027" v="494" actId="2696"/>
        <pc:sldMkLst>
          <pc:docMk/>
          <pc:sldMk cId="2742555709" sldId="6619"/>
        </pc:sldMkLst>
      </pc:sldChg>
      <pc:sldChg chg="addSp delSp modSp mod">
        <pc:chgData name="Anne Karin Mullally" userId="3c585c50-0769-44b9-93a3-e8014831b073" providerId="ADAL" clId="{99BE967E-7C28-4D0C-9931-D80D12F28ACF}" dt="2024-09-06T12:44:29.514" v="488"/>
        <pc:sldMkLst>
          <pc:docMk/>
          <pc:sldMk cId="465752668" sldId="2147468895"/>
        </pc:sldMkLst>
        <pc:spChg chg="del">
          <ac:chgData name="Anne Karin Mullally" userId="3c585c50-0769-44b9-93a3-e8014831b073" providerId="ADAL" clId="{99BE967E-7C28-4D0C-9931-D80D12F28ACF}" dt="2024-09-06T12:44:28.067" v="487" actId="478"/>
          <ac:spMkLst>
            <pc:docMk/>
            <pc:sldMk cId="465752668" sldId="2147468895"/>
            <ac:spMk id="4" creationId="{38822CD9-DD73-8DB4-7056-D0F4CF66298C}"/>
          </ac:spMkLst>
        </pc:spChg>
        <pc:spChg chg="add mod">
          <ac:chgData name="Anne Karin Mullally" userId="3c585c50-0769-44b9-93a3-e8014831b073" providerId="ADAL" clId="{99BE967E-7C28-4D0C-9931-D80D12F28ACF}" dt="2024-09-06T12:44:29.514" v="488"/>
          <ac:spMkLst>
            <pc:docMk/>
            <pc:sldMk cId="465752668" sldId="2147468895"/>
            <ac:spMk id="6" creationId="{FFAC39B8-547A-74D8-1C5C-9BC71514829F}"/>
          </ac:spMkLst>
        </pc:spChg>
      </pc:sldChg>
      <pc:sldChg chg="modSp mod">
        <pc:chgData name="Anne Karin Mullally" userId="3c585c50-0769-44b9-93a3-e8014831b073" providerId="ADAL" clId="{99BE967E-7C28-4D0C-9931-D80D12F28ACF}" dt="2024-09-06T11:14:58.848" v="486" actId="20577"/>
        <pc:sldMkLst>
          <pc:docMk/>
          <pc:sldMk cId="1763427542" sldId="2147473386"/>
        </pc:sldMkLst>
        <pc:spChg chg="mod">
          <ac:chgData name="Anne Karin Mullally" userId="3c585c50-0769-44b9-93a3-e8014831b073" providerId="ADAL" clId="{99BE967E-7C28-4D0C-9931-D80D12F28ACF}" dt="2024-09-06T11:14:58.848" v="486" actId="20577"/>
          <ac:spMkLst>
            <pc:docMk/>
            <pc:sldMk cId="1763427542" sldId="2147473386"/>
            <ac:spMk id="6" creationId="{A6FE7C37-97F5-ED2B-1807-C016214FB2E7}"/>
          </ac:spMkLst>
        </pc:spChg>
      </pc:sldChg>
      <pc:sldChg chg="addSp delSp modSp mod">
        <pc:chgData name="Anne Karin Mullally" userId="3c585c50-0769-44b9-93a3-e8014831b073" providerId="ADAL" clId="{99BE967E-7C28-4D0C-9931-D80D12F28ACF}" dt="2024-09-05T13:11:22.852" v="483" actId="478"/>
        <pc:sldMkLst>
          <pc:docMk/>
          <pc:sldMk cId="3340550319" sldId="2147473391"/>
        </pc:sldMkLst>
        <pc:spChg chg="add mod">
          <ac:chgData name="Anne Karin Mullally" userId="3c585c50-0769-44b9-93a3-e8014831b073" providerId="ADAL" clId="{99BE967E-7C28-4D0C-9931-D80D12F28ACF}" dt="2024-09-05T12:50:04.386" v="134" actId="1076"/>
          <ac:spMkLst>
            <pc:docMk/>
            <pc:sldMk cId="3340550319" sldId="2147473391"/>
            <ac:spMk id="2" creationId="{2A8CF574-1950-40AE-2E80-A9D694DB6302}"/>
          </ac:spMkLst>
        </pc:spChg>
        <pc:spChg chg="add mod">
          <ac:chgData name="Anne Karin Mullally" userId="3c585c50-0769-44b9-93a3-e8014831b073" providerId="ADAL" clId="{99BE967E-7C28-4D0C-9931-D80D12F28ACF}" dt="2024-09-05T13:10:40.750" v="479" actId="1076"/>
          <ac:spMkLst>
            <pc:docMk/>
            <pc:sldMk cId="3340550319" sldId="2147473391"/>
            <ac:spMk id="3" creationId="{DA9C77BE-2820-1330-D5FD-B170AEB770F3}"/>
          </ac:spMkLst>
        </pc:spChg>
        <pc:spChg chg="add mod">
          <ac:chgData name="Anne Karin Mullally" userId="3c585c50-0769-44b9-93a3-e8014831b073" providerId="ADAL" clId="{99BE967E-7C28-4D0C-9931-D80D12F28ACF}" dt="2024-09-05T13:06:56.060" v="450" actId="20577"/>
          <ac:spMkLst>
            <pc:docMk/>
            <pc:sldMk cId="3340550319" sldId="2147473391"/>
            <ac:spMk id="5" creationId="{36610C99-36D5-F630-A46F-E635C450B33C}"/>
          </ac:spMkLst>
        </pc:spChg>
        <pc:spChg chg="add mod">
          <ac:chgData name="Anne Karin Mullally" userId="3c585c50-0769-44b9-93a3-e8014831b073" providerId="ADAL" clId="{99BE967E-7C28-4D0C-9931-D80D12F28ACF}" dt="2024-09-05T13:02:39.332" v="286" actId="1076"/>
          <ac:spMkLst>
            <pc:docMk/>
            <pc:sldMk cId="3340550319" sldId="2147473391"/>
            <ac:spMk id="6" creationId="{A43A233B-683D-14FC-7EC2-E777A0450268}"/>
          </ac:spMkLst>
        </pc:spChg>
        <pc:spChg chg="add mod">
          <ac:chgData name="Anne Karin Mullally" userId="3c585c50-0769-44b9-93a3-e8014831b073" providerId="ADAL" clId="{99BE967E-7C28-4D0C-9931-D80D12F28ACF}" dt="2024-09-05T12:50:19.431" v="136" actId="14100"/>
          <ac:spMkLst>
            <pc:docMk/>
            <pc:sldMk cId="3340550319" sldId="2147473391"/>
            <ac:spMk id="7" creationId="{9C997493-69AD-1BC1-F07B-FBC4175C00EF}"/>
          </ac:spMkLst>
        </pc:spChg>
        <pc:spChg chg="add mod">
          <ac:chgData name="Anne Karin Mullally" userId="3c585c50-0769-44b9-93a3-e8014831b073" providerId="ADAL" clId="{99BE967E-7C28-4D0C-9931-D80D12F28ACF}" dt="2024-09-05T12:50:19.431" v="136" actId="14100"/>
          <ac:spMkLst>
            <pc:docMk/>
            <pc:sldMk cId="3340550319" sldId="2147473391"/>
            <ac:spMk id="8" creationId="{BE5BAB89-4BE3-5E0F-D92A-C31922385A34}"/>
          </ac:spMkLst>
        </pc:spChg>
        <pc:spChg chg="add mod">
          <ac:chgData name="Anne Karin Mullally" userId="3c585c50-0769-44b9-93a3-e8014831b073" providerId="ADAL" clId="{99BE967E-7C28-4D0C-9931-D80D12F28ACF}" dt="2024-09-05T12:50:19.431" v="136" actId="14100"/>
          <ac:spMkLst>
            <pc:docMk/>
            <pc:sldMk cId="3340550319" sldId="2147473391"/>
            <ac:spMk id="9" creationId="{2E241FF8-7B7A-B4E3-829C-1EA49C5B8DEA}"/>
          </ac:spMkLst>
        </pc:spChg>
        <pc:spChg chg="add mod">
          <ac:chgData name="Anne Karin Mullally" userId="3c585c50-0769-44b9-93a3-e8014831b073" providerId="ADAL" clId="{99BE967E-7C28-4D0C-9931-D80D12F28ACF}" dt="2024-09-05T12:50:19.431" v="136" actId="14100"/>
          <ac:spMkLst>
            <pc:docMk/>
            <pc:sldMk cId="3340550319" sldId="2147473391"/>
            <ac:spMk id="10" creationId="{1B06DE87-64E7-E40D-ED2E-090A3BB75352}"/>
          </ac:spMkLst>
        </pc:spChg>
        <pc:spChg chg="add mod">
          <ac:chgData name="Anne Karin Mullally" userId="3c585c50-0769-44b9-93a3-e8014831b073" providerId="ADAL" clId="{99BE967E-7C28-4D0C-9931-D80D12F28ACF}" dt="2024-09-05T13:10:11.344" v="476" actId="1076"/>
          <ac:spMkLst>
            <pc:docMk/>
            <pc:sldMk cId="3340550319" sldId="2147473391"/>
            <ac:spMk id="11" creationId="{AD1F2561-6599-C50D-E926-3A0494D162DF}"/>
          </ac:spMkLst>
        </pc:spChg>
        <pc:spChg chg="add mod">
          <ac:chgData name="Anne Karin Mullally" userId="3c585c50-0769-44b9-93a3-e8014831b073" providerId="ADAL" clId="{99BE967E-7C28-4D0C-9931-D80D12F28ACF}" dt="2024-09-05T13:10:29.211" v="478" actId="1076"/>
          <ac:spMkLst>
            <pc:docMk/>
            <pc:sldMk cId="3340550319" sldId="2147473391"/>
            <ac:spMk id="12" creationId="{618F4A9B-0AEE-30FE-BFD6-B10371F66DC7}"/>
          </ac:spMkLst>
        </pc:spChg>
        <pc:spChg chg="add mod">
          <ac:chgData name="Anne Karin Mullally" userId="3c585c50-0769-44b9-93a3-e8014831b073" providerId="ADAL" clId="{99BE967E-7C28-4D0C-9931-D80D12F28ACF}" dt="2024-09-05T13:11:13.584" v="482" actId="20577"/>
          <ac:spMkLst>
            <pc:docMk/>
            <pc:sldMk cId="3340550319" sldId="2147473391"/>
            <ac:spMk id="13" creationId="{792E6D5E-CBF2-F7F3-06A9-93D5A704ADD6}"/>
          </ac:spMkLst>
        </pc:spChg>
        <pc:spChg chg="add mod">
          <ac:chgData name="Anne Karin Mullally" userId="3c585c50-0769-44b9-93a3-e8014831b073" providerId="ADAL" clId="{99BE967E-7C28-4D0C-9931-D80D12F28ACF}" dt="2024-09-05T13:05:28.671" v="438" actId="113"/>
          <ac:spMkLst>
            <pc:docMk/>
            <pc:sldMk cId="3340550319" sldId="2147473391"/>
            <ac:spMk id="14" creationId="{6AFF39F9-F520-48CB-8649-CFC0C36A99C8}"/>
          </ac:spMkLst>
        </pc:spChg>
        <pc:spChg chg="add mod">
          <ac:chgData name="Anne Karin Mullally" userId="3c585c50-0769-44b9-93a3-e8014831b073" providerId="ADAL" clId="{99BE967E-7C28-4D0C-9931-D80D12F28ACF}" dt="2024-09-05T13:11:22.852" v="483" actId="478"/>
          <ac:spMkLst>
            <pc:docMk/>
            <pc:sldMk cId="3340550319" sldId="2147473391"/>
            <ac:spMk id="44" creationId="{293E96A5-89B0-CD39-A1CC-0970C2624B7B}"/>
          </ac:spMkLst>
        </pc:spChg>
        <pc:picChg chg="del mod">
          <ac:chgData name="Anne Karin Mullally" userId="3c585c50-0769-44b9-93a3-e8014831b073" providerId="ADAL" clId="{99BE967E-7C28-4D0C-9931-D80D12F28ACF}" dt="2024-09-05T13:11:22.852" v="483" actId="478"/>
          <ac:picMkLst>
            <pc:docMk/>
            <pc:sldMk cId="3340550319" sldId="2147473391"/>
            <ac:picMk id="2050" creationId="{37506B33-C64A-A747-D978-217C09A9A7A6}"/>
          </ac:picMkLst>
        </pc:picChg>
        <pc:cxnChg chg="add mod">
          <ac:chgData name="Anne Karin Mullally" userId="3c585c50-0769-44b9-93a3-e8014831b073" providerId="ADAL" clId="{99BE967E-7C28-4D0C-9931-D80D12F28ACF}" dt="2024-09-05T13:06:19.672" v="443" actId="1076"/>
          <ac:cxnSpMkLst>
            <pc:docMk/>
            <pc:sldMk cId="3340550319" sldId="2147473391"/>
            <ac:cxnSpMk id="16" creationId="{F415AE44-A7F4-E815-1C51-9788503D38C0}"/>
          </ac:cxnSpMkLst>
        </pc:cxnChg>
        <pc:cxnChg chg="add mod">
          <ac:chgData name="Anne Karin Mullally" userId="3c585c50-0769-44b9-93a3-e8014831b073" providerId="ADAL" clId="{99BE967E-7C28-4D0C-9931-D80D12F28ACF}" dt="2024-09-05T13:10:11.344" v="476" actId="1076"/>
          <ac:cxnSpMkLst>
            <pc:docMk/>
            <pc:sldMk cId="3340550319" sldId="2147473391"/>
            <ac:cxnSpMk id="17" creationId="{B264EDC4-746C-C11E-F8AD-A44012C53B40}"/>
          </ac:cxnSpMkLst>
        </pc:cxnChg>
        <pc:cxnChg chg="add mod">
          <ac:chgData name="Anne Karin Mullally" userId="3c585c50-0769-44b9-93a3-e8014831b073" providerId="ADAL" clId="{99BE967E-7C28-4D0C-9931-D80D12F28ACF}" dt="2024-09-05T13:10:15.824" v="477" actId="14100"/>
          <ac:cxnSpMkLst>
            <pc:docMk/>
            <pc:sldMk cId="3340550319" sldId="2147473391"/>
            <ac:cxnSpMk id="18" creationId="{AA729698-CAD6-7C29-E98E-DD4D81EC9DD7}"/>
          </ac:cxnSpMkLst>
        </pc:cxnChg>
        <pc:cxnChg chg="add mod">
          <ac:chgData name="Anne Karin Mullally" userId="3c585c50-0769-44b9-93a3-e8014831b073" providerId="ADAL" clId="{99BE967E-7C28-4D0C-9931-D80D12F28ACF}" dt="2024-09-05T13:06:30.485" v="447" actId="1076"/>
          <ac:cxnSpMkLst>
            <pc:docMk/>
            <pc:sldMk cId="3340550319" sldId="2147473391"/>
            <ac:cxnSpMk id="19" creationId="{9005E849-0C58-DFD8-96B4-154CCE536693}"/>
          </ac:cxnSpMkLst>
        </pc:cxnChg>
        <pc:cxnChg chg="add mod">
          <ac:chgData name="Anne Karin Mullally" userId="3c585c50-0769-44b9-93a3-e8014831b073" providerId="ADAL" clId="{99BE967E-7C28-4D0C-9931-D80D12F28ACF}" dt="2024-09-05T13:10:40.750" v="479" actId="1076"/>
          <ac:cxnSpMkLst>
            <pc:docMk/>
            <pc:sldMk cId="3340550319" sldId="2147473391"/>
            <ac:cxnSpMk id="22" creationId="{FB945D5C-5844-0E61-A21B-1B00EA4EE9C8}"/>
          </ac:cxnSpMkLst>
        </pc:cxnChg>
        <pc:cxnChg chg="add mod">
          <ac:chgData name="Anne Karin Mullally" userId="3c585c50-0769-44b9-93a3-e8014831b073" providerId="ADAL" clId="{99BE967E-7C28-4D0C-9931-D80D12F28ACF}" dt="2024-09-05T13:10:29.211" v="478" actId="1076"/>
          <ac:cxnSpMkLst>
            <pc:docMk/>
            <pc:sldMk cId="3340550319" sldId="2147473391"/>
            <ac:cxnSpMk id="23" creationId="{38D41344-80AC-032C-FA97-57A3AC2A588C}"/>
          </ac:cxnSpMkLst>
        </pc:cxnChg>
        <pc:cxnChg chg="add mod">
          <ac:chgData name="Anne Karin Mullally" userId="3c585c50-0769-44b9-93a3-e8014831b073" providerId="ADAL" clId="{99BE967E-7C28-4D0C-9931-D80D12F28ACF}" dt="2024-09-05T13:10:46.569" v="480" actId="14100"/>
          <ac:cxnSpMkLst>
            <pc:docMk/>
            <pc:sldMk cId="3340550319" sldId="2147473391"/>
            <ac:cxnSpMk id="24" creationId="{0AA1DD3C-0940-A6CE-26B4-C8FF4700A661}"/>
          </ac:cxnSpMkLst>
        </pc:cxnChg>
        <pc:cxnChg chg="add mod">
          <ac:chgData name="Anne Karin Mullally" userId="3c585c50-0769-44b9-93a3-e8014831b073" providerId="ADAL" clId="{99BE967E-7C28-4D0C-9931-D80D12F28ACF}" dt="2024-09-05T13:10:40.750" v="479" actId="1076"/>
          <ac:cxnSpMkLst>
            <pc:docMk/>
            <pc:sldMk cId="3340550319" sldId="2147473391"/>
            <ac:cxnSpMk id="25" creationId="{7D44FE5F-FAC3-8EE6-E4E8-34794B88A0FB}"/>
          </ac:cxnSpMkLst>
        </pc:cxnChg>
      </pc:sldChg>
      <pc:sldChg chg="addSp delSp modSp add del mod setBg delDesignElem">
        <pc:chgData name="Anne Karin Mullally" userId="3c585c50-0769-44b9-93a3-e8014831b073" providerId="ADAL" clId="{99BE967E-7C28-4D0C-9931-D80D12F28ACF}" dt="2024-09-06T12:45:18.090" v="493"/>
        <pc:sldMkLst>
          <pc:docMk/>
          <pc:sldMk cId="1769941607" sldId="2147473396"/>
        </pc:sldMkLst>
        <pc:spChg chg="mod">
          <ac:chgData name="Anne Karin Mullally" userId="3c585c50-0769-44b9-93a3-e8014831b073" providerId="ADAL" clId="{99BE967E-7C28-4D0C-9931-D80D12F28ACF}" dt="2024-09-06T12:45:18.090" v="493"/>
          <ac:spMkLst>
            <pc:docMk/>
            <pc:sldMk cId="1769941607" sldId="2147473396"/>
            <ac:spMk id="4" creationId="{3ECCD74C-2EC1-EB00-7F4F-070BCAEAD93E}"/>
          </ac:spMkLst>
        </pc:spChg>
        <pc:spChg chg="add del">
          <ac:chgData name="Anne Karin Mullally" userId="3c585c50-0769-44b9-93a3-e8014831b073" providerId="ADAL" clId="{99BE967E-7C28-4D0C-9931-D80D12F28ACF}" dt="2024-09-06T12:45:18.090" v="493"/>
          <ac:spMkLst>
            <pc:docMk/>
            <pc:sldMk cId="1769941607" sldId="2147473396"/>
            <ac:spMk id="18" creationId="{E02239D2-A05D-4A1C-9F06-FBA7FC730E1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sioedu.sharepoint.com/sites/Psykiskhelse/Shared%20Documents/Inntaksteam/Inntaksoversikt.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sioedu.sharepoint.com/sites/Psykiskhelse/Shared%20Documents/Felles%20PH%20-%20R&#229;d/Prosjekt%20Inntak/EVALUERING/Tallgrunnlag/Ventetid.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1.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2.bin"/></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2.xml"/><Relationship Id="rId4" Type="http://schemas.openxmlformats.org/officeDocument/2006/relationships/oleObject" Target="../embeddings/oleObject3.bin"/></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embeddings/oleObject4.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none" spc="20" baseline="0">
                <a:solidFill>
                  <a:schemeClr val="tx1">
                    <a:lumMod val="50000"/>
                    <a:lumOff val="50000"/>
                  </a:schemeClr>
                </a:solidFill>
                <a:latin typeface="+mn-lt"/>
                <a:ea typeface="+mn-ea"/>
                <a:cs typeface="+mn-cs"/>
              </a:defRPr>
            </a:pPr>
            <a:r>
              <a:rPr lang="nb-NO" sz="2000" b="1"/>
              <a:t>Fordeling fra inntak</a:t>
            </a:r>
          </a:p>
        </c:rich>
      </c:tx>
      <c:layout>
        <c:manualLayout>
          <c:xMode val="edge"/>
          <c:yMode val="edge"/>
          <c:x val="2.7827442744854953E-2"/>
          <c:y val="0.94338368413022422"/>
        </c:manualLayout>
      </c:layout>
      <c:overlay val="0"/>
      <c:spPr>
        <a:noFill/>
        <a:ln>
          <a:noFill/>
        </a:ln>
        <a:effectLst/>
      </c:spPr>
      <c:txPr>
        <a:bodyPr rot="0" spcFirstLastPara="1" vertOverflow="ellipsis" vert="horz" wrap="square" anchor="ctr" anchorCtr="1"/>
        <a:lstStyle/>
        <a:p>
          <a:pPr>
            <a:defRPr sz="2000" b="1" i="0" u="none" strike="noStrike" kern="1200" cap="none" spc="20" baseline="0">
              <a:solidFill>
                <a:schemeClr val="tx1">
                  <a:lumMod val="50000"/>
                  <a:lumOff val="50000"/>
                </a:schemeClr>
              </a:solidFill>
              <a:latin typeface="+mn-lt"/>
              <a:ea typeface="+mn-ea"/>
              <a:cs typeface="+mn-cs"/>
            </a:defRPr>
          </a:pPr>
          <a:endParaRPr lang="nb-NO"/>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F95-4EC7-89B1-FB555579D49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F95-4EC7-89B1-FB555579D49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F95-4EC7-89B1-FB555579D49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F95-4EC7-89B1-FB555579D49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F95-4EC7-89B1-FB555579D49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F95-4EC7-89B1-FB555579D49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F95-4EC7-89B1-FB555579D49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7F95-4EC7-89B1-FB555579D497}"/>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7F95-4EC7-89B1-FB555579D497}"/>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7F95-4EC7-89B1-FB555579D497}"/>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7F95-4EC7-89B1-FB555579D497}"/>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7F95-4EC7-89B1-FB555579D497}"/>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7F95-4EC7-89B1-FB555579D497}"/>
              </c:ext>
            </c:extLst>
          </c:dPt>
          <c:dLbls>
            <c:dLbl>
              <c:idx val="0"/>
              <c:layout>
                <c:manualLayout>
                  <c:x val="3.5045666598254498E-2"/>
                  <c:y val="1.407040600064954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F95-4EC7-89B1-FB555579D497}"/>
                </c:ext>
              </c:extLst>
            </c:dLbl>
            <c:dLbl>
              <c:idx val="1"/>
              <c:layout>
                <c:manualLayout>
                  <c:x val="2.3680825600650719E-2"/>
                  <c:y val="-2.0864429323987849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F95-4EC7-89B1-FB555579D497}"/>
                </c:ext>
              </c:extLst>
            </c:dLbl>
            <c:dLbl>
              <c:idx val="3"/>
              <c:layout>
                <c:manualLayout>
                  <c:x val="-1.5444016696076507E-2"/>
                  <c:y val="5.360134568921719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F95-4EC7-89B1-FB555579D497}"/>
                </c:ext>
              </c:extLst>
            </c:dLbl>
            <c:dLbl>
              <c:idx val="4"/>
              <c:layout>
                <c:manualLayout>
                  <c:x val="-6.7953673462736633E-2"/>
                  <c:y val="6.700168211152156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7F95-4EC7-89B1-FB555579D497}"/>
                </c:ext>
              </c:extLst>
            </c:dLbl>
            <c:dLbl>
              <c:idx val="5"/>
              <c:layout>
                <c:manualLayout>
                  <c:x val="-7.876444461451329E-2"/>
                  <c:y val="4.15410956663733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7F95-4EC7-89B1-FB555579D497}"/>
                </c:ext>
              </c:extLst>
            </c:dLbl>
            <c:dLbl>
              <c:idx val="6"/>
              <c:layout>
                <c:manualLayout>
                  <c:x val="-5.7657662332018959E-2"/>
                  <c:y val="-1.206030278007388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7F95-4EC7-89B1-FB555579D497}"/>
                </c:ext>
              </c:extLst>
            </c:dLbl>
            <c:dLbl>
              <c:idx val="7"/>
              <c:layout>
                <c:manualLayout>
                  <c:x val="-0.1479879735655632"/>
                  <c:y val="-2.53283178312232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7F95-4EC7-89B1-FB555579D497}"/>
                </c:ext>
              </c:extLst>
            </c:dLbl>
            <c:dLbl>
              <c:idx val="8"/>
              <c:layout>
                <c:manualLayout>
                  <c:x val="-0.12062748826905367"/>
                  <c:y val="-2.731514908152089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7F95-4EC7-89B1-FB555579D497}"/>
                </c:ext>
              </c:extLst>
            </c:dLbl>
            <c:dLbl>
              <c:idx val="9"/>
              <c:layout>
                <c:manualLayout>
                  <c:x val="-6.3443573546259999E-2"/>
                  <c:y val="-1.645997186582598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7F95-4EC7-89B1-FB555579D497}"/>
                </c:ext>
              </c:extLst>
            </c:dLbl>
            <c:dLbl>
              <c:idx val="10"/>
              <c:layout>
                <c:manualLayout>
                  <c:x val="8.7169927269472158E-3"/>
                  <c:y val="-1.266936876227175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7F95-4EC7-89B1-FB555579D497}"/>
                </c:ext>
              </c:extLst>
            </c:dLbl>
            <c:dLbl>
              <c:idx val="11"/>
              <c:layout>
                <c:manualLayout>
                  <c:x val="5.8870105192926243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7-7F95-4EC7-89B1-FB555579D497}"/>
                </c:ext>
              </c:extLst>
            </c:dLbl>
            <c:dLbl>
              <c:idx val="12"/>
              <c:layout>
                <c:manualLayout>
                  <c:x val="0.16061777363919558"/>
                  <c:y val="-3.350084105576080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9-7F95-4EC7-89B1-FB555579D497}"/>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nb-NO"/>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'2024 Fordeling fra inntak'!$Z$3:$AL$3</c:f>
              <c:strCache>
                <c:ptCount val="13"/>
                <c:pt idx="0">
                  <c:v>Kurs</c:v>
                </c:pt>
                <c:pt idx="1">
                  <c:v>Råd</c:v>
                </c:pt>
                <c:pt idx="2">
                  <c:v>Psykisk helse</c:v>
                </c:pt>
                <c:pt idx="3">
                  <c:v>Fastlege  DPS/oppføl</c:v>
                </c:pt>
                <c:pt idx="4">
                  <c:v>Behov-tiltak</c:v>
                </c:pt>
                <c:pt idx="5">
                  <c:v>Braive</c:v>
                </c:pt>
                <c:pt idx="6">
                  <c:v>Lavterskel -  utenfor SiO</c:v>
                </c:pt>
                <c:pt idx="7">
                  <c:v>Gruppe </c:v>
                </c:pt>
                <c:pt idx="8">
                  <c:v>PMF</c:v>
                </c:pt>
                <c:pt idx="9">
                  <c:v>Avslag</c:v>
                </c:pt>
                <c:pt idx="10">
                  <c:v>Ufullstendig skjema</c:v>
                </c:pt>
                <c:pt idx="11">
                  <c:v>Par terapi</c:v>
                </c:pt>
                <c:pt idx="12">
                  <c:v>Helsesyke-pleier</c:v>
                </c:pt>
              </c:strCache>
            </c:strRef>
          </c:cat>
          <c:val>
            <c:numRef>
              <c:f>'2024 Fordeling fra inntak'!$Z$52:$AL$52</c:f>
              <c:numCache>
                <c:formatCode>0.00</c:formatCode>
                <c:ptCount val="13"/>
                <c:pt idx="0">
                  <c:v>26.190476190476193</c:v>
                </c:pt>
                <c:pt idx="1">
                  <c:v>20.332577475434618</c:v>
                </c:pt>
                <c:pt idx="2">
                  <c:v>19.992441421012849</c:v>
                </c:pt>
                <c:pt idx="3">
                  <c:v>6.3869992441421015</c:v>
                </c:pt>
                <c:pt idx="4">
                  <c:v>9.7127739984882844</c:v>
                </c:pt>
                <c:pt idx="5">
                  <c:v>0.52910052910052907</c:v>
                </c:pt>
                <c:pt idx="6">
                  <c:v>3.0612244897959182</c:v>
                </c:pt>
                <c:pt idx="7">
                  <c:v>4.1950113378684808</c:v>
                </c:pt>
                <c:pt idx="8">
                  <c:v>1.2849584278155708</c:v>
                </c:pt>
                <c:pt idx="9">
                  <c:v>1.9274376417233559</c:v>
                </c:pt>
                <c:pt idx="10">
                  <c:v>3.3635676492819351</c:v>
                </c:pt>
                <c:pt idx="11">
                  <c:v>0.56689342403628118</c:v>
                </c:pt>
                <c:pt idx="12">
                  <c:v>0.41572184429327286</c:v>
                </c:pt>
              </c:numCache>
            </c:numRef>
          </c:val>
          <c:extLst>
            <c:ext xmlns:c16="http://schemas.microsoft.com/office/drawing/2014/chart" uri="{C3380CC4-5D6E-409C-BE32-E72D297353CC}">
              <c16:uniqueId val="{0000001A-7F95-4EC7-89B1-FB555579D497}"/>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nb-NO"/>
              <a:t>Ventetid oppstart behandling PH pr semester</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nb-NO"/>
        </a:p>
      </c:txPr>
    </c:title>
    <c:autoTitleDeleted val="0"/>
    <c:plotArea>
      <c:layout/>
      <c:lineChart>
        <c:grouping val="standard"/>
        <c:varyColors val="0"/>
        <c:ser>
          <c:idx val="0"/>
          <c:order val="0"/>
          <c:tx>
            <c:strRef>
              <c:f>'Ventetid PH'!$B$50</c:f>
              <c:strCache>
                <c:ptCount val="1"/>
                <c:pt idx="0">
                  <c:v>Gjennomsnittlig ventetid</c:v>
                </c:pt>
              </c:strCache>
            </c:strRef>
          </c:tx>
          <c:spPr>
            <a:ln w="28575" cap="rnd">
              <a:solidFill>
                <a:schemeClr val="accent1"/>
              </a:solidFill>
              <a:round/>
            </a:ln>
            <a:effectLst/>
          </c:spPr>
          <c:marker>
            <c:symbol val="none"/>
          </c:marker>
          <c:dLbls>
            <c:dLbl>
              <c:idx val="0"/>
              <c:layout>
                <c:manualLayout>
                  <c:x val="-2.5000000000000026E-2"/>
                  <c:y val="-2.64462855810130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770-4AB6-AF72-1B890898A2A7}"/>
                </c:ext>
              </c:extLst>
            </c:dLbl>
            <c:dLbl>
              <c:idx val="3"/>
              <c:layout>
                <c:manualLayout>
                  <c:x val="-2.777777777777788E-2"/>
                  <c:y val="3.96694283715196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770-4AB6-AF72-1B890898A2A7}"/>
                </c:ext>
              </c:extLst>
            </c:dLbl>
            <c:dLbl>
              <c:idx val="4"/>
              <c:layout>
                <c:manualLayout>
                  <c:x val="-2.5000000000000001E-2"/>
                  <c:y val="3.96694283715195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770-4AB6-AF72-1B890898A2A7}"/>
                </c:ext>
              </c:extLst>
            </c:dLbl>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'Ventetid PH'!$A$51:$A$55</c:f>
              <c:strCache>
                <c:ptCount val="5"/>
                <c:pt idx="0">
                  <c:v>V22</c:v>
                </c:pt>
                <c:pt idx="1">
                  <c:v>H22</c:v>
                </c:pt>
                <c:pt idx="2">
                  <c:v>V23</c:v>
                </c:pt>
                <c:pt idx="3">
                  <c:v>H23</c:v>
                </c:pt>
                <c:pt idx="4">
                  <c:v>V24</c:v>
                </c:pt>
              </c:strCache>
            </c:strRef>
          </c:cat>
          <c:val>
            <c:numRef>
              <c:f>'Ventetid PH'!$B$51:$B$55</c:f>
              <c:numCache>
                <c:formatCode>0</c:formatCode>
                <c:ptCount val="5"/>
                <c:pt idx="0">
                  <c:v>71.400000000000006</c:v>
                </c:pt>
                <c:pt idx="1">
                  <c:v>70.400000000000006</c:v>
                </c:pt>
                <c:pt idx="2">
                  <c:v>110.21666666666665</c:v>
                </c:pt>
                <c:pt idx="3">
                  <c:v>15.35</c:v>
                </c:pt>
                <c:pt idx="4">
                  <c:v>12.863636363636363</c:v>
                </c:pt>
              </c:numCache>
            </c:numRef>
          </c:val>
          <c:smooth val="0"/>
          <c:extLst>
            <c:ext xmlns:c16="http://schemas.microsoft.com/office/drawing/2014/chart" uri="{C3380CC4-5D6E-409C-BE32-E72D297353CC}">
              <c16:uniqueId val="{00000003-0770-4AB6-AF72-1B890898A2A7}"/>
            </c:ext>
          </c:extLst>
        </c:ser>
        <c:ser>
          <c:idx val="1"/>
          <c:order val="1"/>
          <c:tx>
            <c:strRef>
              <c:f>'Ventetid PH'!$C$50</c:f>
              <c:strCache>
                <c:ptCount val="1"/>
                <c:pt idx="0">
                  <c:v>Måltall</c:v>
                </c:pt>
              </c:strCache>
            </c:strRef>
          </c:tx>
          <c:spPr>
            <a:ln w="28575" cap="rnd">
              <a:solidFill>
                <a:schemeClr val="accent2"/>
              </a:solidFill>
              <a:round/>
            </a:ln>
            <a:effectLst/>
          </c:spPr>
          <c:marker>
            <c:symbol val="none"/>
          </c:marker>
          <c:dLbls>
            <c:dLbl>
              <c:idx val="0"/>
              <c:layout>
                <c:manualLayout>
                  <c:x val="-5.55555555555555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770-4AB6-AF72-1B890898A2A7}"/>
                </c:ext>
              </c:extLst>
            </c:dLbl>
            <c:dLbl>
              <c:idx val="1"/>
              <c:delete val="1"/>
              <c:extLst>
                <c:ext xmlns:c15="http://schemas.microsoft.com/office/drawing/2012/chart" uri="{CE6537A1-D6FC-4f65-9D91-7224C49458BB}"/>
                <c:ext xmlns:c16="http://schemas.microsoft.com/office/drawing/2014/chart" uri="{C3380CC4-5D6E-409C-BE32-E72D297353CC}">
                  <c16:uniqueId val="{00000005-0770-4AB6-AF72-1B890898A2A7}"/>
                </c:ext>
              </c:extLst>
            </c:dLbl>
            <c:dLbl>
              <c:idx val="2"/>
              <c:delete val="1"/>
              <c:extLst>
                <c:ext xmlns:c15="http://schemas.microsoft.com/office/drawing/2012/chart" uri="{CE6537A1-D6FC-4f65-9D91-7224C49458BB}"/>
                <c:ext xmlns:c16="http://schemas.microsoft.com/office/drawing/2014/chart" uri="{C3380CC4-5D6E-409C-BE32-E72D297353CC}">
                  <c16:uniqueId val="{00000006-0770-4AB6-AF72-1B890898A2A7}"/>
                </c:ext>
              </c:extLst>
            </c:dLbl>
            <c:dLbl>
              <c:idx val="3"/>
              <c:delete val="1"/>
              <c:extLst>
                <c:ext xmlns:c15="http://schemas.microsoft.com/office/drawing/2012/chart" uri="{CE6537A1-D6FC-4f65-9D91-7224C49458BB}"/>
                <c:ext xmlns:c16="http://schemas.microsoft.com/office/drawing/2014/chart" uri="{C3380CC4-5D6E-409C-BE32-E72D297353CC}">
                  <c16:uniqueId val="{00000007-0770-4AB6-AF72-1B890898A2A7}"/>
                </c:ext>
              </c:extLst>
            </c:dLbl>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'Ventetid PH'!$A$51:$A$55</c:f>
              <c:strCache>
                <c:ptCount val="5"/>
                <c:pt idx="0">
                  <c:v>V22</c:v>
                </c:pt>
                <c:pt idx="1">
                  <c:v>H22</c:v>
                </c:pt>
                <c:pt idx="2">
                  <c:v>V23</c:v>
                </c:pt>
                <c:pt idx="3">
                  <c:v>H23</c:v>
                </c:pt>
                <c:pt idx="4">
                  <c:v>V24</c:v>
                </c:pt>
              </c:strCache>
            </c:strRef>
          </c:cat>
          <c:val>
            <c:numRef>
              <c:f>'Ventetid PH'!$C$51:$C$55</c:f>
              <c:numCache>
                <c:formatCode>General</c:formatCode>
                <c:ptCount val="5"/>
                <c:pt idx="0">
                  <c:v>60</c:v>
                </c:pt>
                <c:pt idx="1">
                  <c:v>60</c:v>
                </c:pt>
                <c:pt idx="2">
                  <c:v>60</c:v>
                </c:pt>
                <c:pt idx="3">
                  <c:v>28</c:v>
                </c:pt>
                <c:pt idx="4">
                  <c:v>28</c:v>
                </c:pt>
              </c:numCache>
            </c:numRef>
          </c:val>
          <c:smooth val="0"/>
          <c:extLst>
            <c:ext xmlns:c16="http://schemas.microsoft.com/office/drawing/2014/chart" uri="{C3380CC4-5D6E-409C-BE32-E72D297353CC}">
              <c16:uniqueId val="{00000008-0770-4AB6-AF72-1B890898A2A7}"/>
            </c:ext>
          </c:extLst>
        </c:ser>
        <c:dLbls>
          <c:showLegendKey val="0"/>
          <c:showVal val="0"/>
          <c:showCatName val="0"/>
          <c:showSerName val="0"/>
          <c:showPercent val="0"/>
          <c:showBubbleSize val="0"/>
        </c:dLbls>
        <c:smooth val="0"/>
        <c:axId val="1168548927"/>
        <c:axId val="1168543647"/>
      </c:lineChart>
      <c:catAx>
        <c:axId val="1168548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nb-NO"/>
          </a:p>
        </c:txPr>
        <c:crossAx val="1168543647"/>
        <c:crosses val="autoZero"/>
        <c:auto val="1"/>
        <c:lblAlgn val="ctr"/>
        <c:lblOffset val="100"/>
        <c:noMultiLvlLbl val="0"/>
      </c:catAx>
      <c:valAx>
        <c:axId val="11685436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nb-NO"/>
          </a:p>
        </c:txPr>
        <c:crossAx val="11685489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3EDD5"/>
    </a:solidFill>
    <a:ln w="19050" cap="flat" cmpd="sng" algn="ctr">
      <a:solidFill>
        <a:srgbClr val="809EC2"/>
      </a:solidFill>
      <a:prstDash val="solid"/>
      <a:miter lim="800000"/>
    </a:ln>
    <a:effectLst/>
  </c:spPr>
  <c:txPr>
    <a:bodyPr/>
    <a:lstStyle/>
    <a:p>
      <a:pPr>
        <a:defRPr>
          <a:solidFill>
            <a:sysClr val="windowText" lastClr="000000"/>
          </a:solidFill>
          <a:latin typeface="+mn-lt"/>
          <a:ea typeface="+mn-ea"/>
          <a:cs typeface="+mn-cs"/>
        </a:defRPr>
      </a:pPr>
      <a:endParaRPr lang="nb-NO"/>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nb-NO"/>
              <a:t>Ventetid  PH pr skoleår</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nb-NO"/>
        </a:p>
      </c:txPr>
    </c:title>
    <c:autoTitleDeleted val="0"/>
    <c:plotArea>
      <c:layout/>
      <c:lineChart>
        <c:grouping val="standard"/>
        <c:varyColors val="0"/>
        <c:ser>
          <c:idx val="0"/>
          <c:order val="0"/>
          <c:tx>
            <c:strRef>
              <c:f>'Ventetid PH'!$L$6</c:f>
              <c:strCache>
                <c:ptCount val="1"/>
                <c:pt idx="0">
                  <c:v>skoleår 22/23</c:v>
                </c:pt>
              </c:strCache>
            </c:strRef>
          </c:tx>
          <c:spPr>
            <a:ln w="28575" cap="rnd">
              <a:solidFill>
                <a:schemeClr val="accent1"/>
              </a:solidFill>
              <a:round/>
            </a:ln>
            <a:effectLst/>
          </c:spPr>
          <c:marker>
            <c:symbol val="none"/>
          </c:marker>
          <c:dLbls>
            <c:dLbl>
              <c:idx val="0"/>
              <c:layout>
                <c:manualLayout>
                  <c:x val="-3.3333333333333333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787-4417-9E64-93CA916689BE}"/>
                </c:ext>
              </c:extLst>
            </c:dLbl>
            <c:dLbl>
              <c:idx val="1"/>
              <c:layout>
                <c:manualLayout>
                  <c:x val="-4.1666666666666644E-2"/>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787-4417-9E64-93CA916689BE}"/>
                </c:ext>
              </c:extLst>
            </c:dLbl>
            <c:dLbl>
              <c:idx val="2"/>
              <c:layout>
                <c:manualLayout>
                  <c:x val="-3.3333333333333333E-2"/>
                  <c:y val="-4.62962962962963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787-4417-9E64-93CA916689BE}"/>
                </c:ext>
              </c:extLst>
            </c:dLbl>
            <c:dLbl>
              <c:idx val="3"/>
              <c:layout>
                <c:manualLayout>
                  <c:x val="-3.8888888888888938E-2"/>
                  <c:y val="-4.62962962962963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787-4417-9E64-93CA916689BE}"/>
                </c:ext>
              </c:extLst>
            </c:dLbl>
            <c:dLbl>
              <c:idx val="4"/>
              <c:layout>
                <c:manualLayout>
                  <c:x val="-2.777777777777788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787-4417-9E64-93CA916689BE}"/>
                </c:ext>
              </c:extLst>
            </c:dLbl>
            <c:dLbl>
              <c:idx val="5"/>
              <c:layout>
                <c:manualLayout>
                  <c:x val="-3.3333333333333333E-2"/>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787-4417-9E64-93CA916689BE}"/>
                </c:ext>
              </c:extLst>
            </c:dLbl>
            <c:dLbl>
              <c:idx val="6"/>
              <c:layout>
                <c:manualLayout>
                  <c:x val="-3.888888888888889E-2"/>
                  <c:y val="-4.6296296296296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787-4417-9E64-93CA916689BE}"/>
                </c:ext>
              </c:extLst>
            </c:dLbl>
            <c:dLbl>
              <c:idx val="7"/>
              <c:layout>
                <c:manualLayout>
                  <c:x val="-5.5555555555555552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787-4417-9E64-93CA916689BE}"/>
                </c:ext>
              </c:extLst>
            </c:dLbl>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'Ventetid PH'!$M$5:$V$5</c:f>
              <c:strCache>
                <c:ptCount val="10"/>
                <c:pt idx="0">
                  <c:v>august</c:v>
                </c:pt>
                <c:pt idx="1">
                  <c:v>september</c:v>
                </c:pt>
                <c:pt idx="2">
                  <c:v>oktober</c:v>
                </c:pt>
                <c:pt idx="3">
                  <c:v>november</c:v>
                </c:pt>
                <c:pt idx="4">
                  <c:v>desember</c:v>
                </c:pt>
                <c:pt idx="5">
                  <c:v>januar </c:v>
                </c:pt>
                <c:pt idx="6">
                  <c:v>februar</c:v>
                </c:pt>
                <c:pt idx="7">
                  <c:v>mars</c:v>
                </c:pt>
                <c:pt idx="8">
                  <c:v>april</c:v>
                </c:pt>
                <c:pt idx="9">
                  <c:v>mai </c:v>
                </c:pt>
              </c:strCache>
            </c:strRef>
          </c:cat>
          <c:val>
            <c:numRef>
              <c:f>'Ventetid PH'!$M$6:$V$6</c:f>
              <c:numCache>
                <c:formatCode>General</c:formatCode>
                <c:ptCount val="10"/>
                <c:pt idx="0">
                  <c:v>42</c:v>
                </c:pt>
                <c:pt idx="1">
                  <c:v>61</c:v>
                </c:pt>
                <c:pt idx="2">
                  <c:v>63</c:v>
                </c:pt>
                <c:pt idx="3">
                  <c:v>90</c:v>
                </c:pt>
                <c:pt idx="4">
                  <c:v>96</c:v>
                </c:pt>
                <c:pt idx="5">
                  <c:v>103</c:v>
                </c:pt>
                <c:pt idx="6">
                  <c:v>110</c:v>
                </c:pt>
                <c:pt idx="7">
                  <c:v>120</c:v>
                </c:pt>
                <c:pt idx="8">
                  <c:v>150</c:v>
                </c:pt>
              </c:numCache>
            </c:numRef>
          </c:val>
          <c:smooth val="0"/>
          <c:extLst>
            <c:ext xmlns:c16="http://schemas.microsoft.com/office/drawing/2014/chart" uri="{C3380CC4-5D6E-409C-BE32-E72D297353CC}">
              <c16:uniqueId val="{00000008-D787-4417-9E64-93CA916689BE}"/>
            </c:ext>
          </c:extLst>
        </c:ser>
        <c:ser>
          <c:idx val="1"/>
          <c:order val="1"/>
          <c:tx>
            <c:strRef>
              <c:f>'Ventetid PH'!$L$7</c:f>
              <c:strCache>
                <c:ptCount val="1"/>
                <c:pt idx="0">
                  <c:v>skoleår 23/24</c:v>
                </c:pt>
              </c:strCache>
            </c:strRef>
          </c:tx>
          <c:spPr>
            <a:ln w="28575" cap="rnd">
              <a:solidFill>
                <a:schemeClr val="accent2"/>
              </a:solidFill>
              <a:round/>
            </a:ln>
            <a:effectLst/>
          </c:spPr>
          <c:marker>
            <c:symbol val="none"/>
          </c:marker>
          <c:dLbls>
            <c:dLbl>
              <c:idx val="0"/>
              <c:layout>
                <c:manualLayout>
                  <c:x val="-3.3333333333333333E-2"/>
                  <c:y val="-3.24074074074074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787-4417-9E64-93CA916689BE}"/>
                </c:ext>
              </c:extLst>
            </c:dLbl>
            <c:dLbl>
              <c:idx val="1"/>
              <c:layout>
                <c:manualLayout>
                  <c:x val="-3.6111111111111108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787-4417-9E64-93CA916689BE}"/>
                </c:ext>
              </c:extLst>
            </c:dLbl>
            <c:dLbl>
              <c:idx val="2"/>
              <c:layout>
                <c:manualLayout>
                  <c:x val="-3.3333333333333333E-2"/>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787-4417-9E64-93CA916689BE}"/>
                </c:ext>
              </c:extLst>
            </c:dLbl>
            <c:dLbl>
              <c:idx val="3"/>
              <c:layout>
                <c:manualLayout>
                  <c:x val="-2.5000000000000001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787-4417-9E64-93CA916689BE}"/>
                </c:ext>
              </c:extLst>
            </c:dLbl>
            <c:dLbl>
              <c:idx val="4"/>
              <c:layout>
                <c:manualLayout>
                  <c:x val="-3.6111111111111108E-2"/>
                  <c:y val="-5.55555555555556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787-4417-9E64-93CA916689BE}"/>
                </c:ext>
              </c:extLst>
            </c:dLbl>
            <c:dLbl>
              <c:idx val="5"/>
              <c:layout>
                <c:manualLayout>
                  <c:x val="-2.5000000000000102E-2"/>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787-4417-9E64-93CA916689BE}"/>
                </c:ext>
              </c:extLst>
            </c:dLbl>
            <c:dLbl>
              <c:idx val="6"/>
              <c:layout>
                <c:manualLayout>
                  <c:x val="-2.5000000000000001E-2"/>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787-4417-9E64-93CA916689BE}"/>
                </c:ext>
              </c:extLst>
            </c:dLbl>
            <c:dLbl>
              <c:idx val="7"/>
              <c:layout>
                <c:manualLayout>
                  <c:x val="-4.1666666666666664E-2"/>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787-4417-9E64-93CA916689BE}"/>
                </c:ext>
              </c:extLst>
            </c:dLbl>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'Ventetid PH'!$M$5:$V$5</c:f>
              <c:strCache>
                <c:ptCount val="10"/>
                <c:pt idx="0">
                  <c:v>august</c:v>
                </c:pt>
                <c:pt idx="1">
                  <c:v>september</c:v>
                </c:pt>
                <c:pt idx="2">
                  <c:v>oktober</c:v>
                </c:pt>
                <c:pt idx="3">
                  <c:v>november</c:v>
                </c:pt>
                <c:pt idx="4">
                  <c:v>desember</c:v>
                </c:pt>
                <c:pt idx="5">
                  <c:v>januar </c:v>
                </c:pt>
                <c:pt idx="6">
                  <c:v>februar</c:v>
                </c:pt>
                <c:pt idx="7">
                  <c:v>mars</c:v>
                </c:pt>
                <c:pt idx="8">
                  <c:v>april</c:v>
                </c:pt>
                <c:pt idx="9">
                  <c:v>mai </c:v>
                </c:pt>
              </c:strCache>
            </c:strRef>
          </c:cat>
          <c:val>
            <c:numRef>
              <c:f>'Ventetid PH'!$M$7:$V$7</c:f>
              <c:numCache>
                <c:formatCode>General</c:formatCode>
                <c:ptCount val="10"/>
                <c:pt idx="0">
                  <c:v>14</c:v>
                </c:pt>
                <c:pt idx="1">
                  <c:v>9</c:v>
                </c:pt>
                <c:pt idx="2">
                  <c:v>10</c:v>
                </c:pt>
                <c:pt idx="3">
                  <c:v>14</c:v>
                </c:pt>
                <c:pt idx="4">
                  <c:v>30</c:v>
                </c:pt>
                <c:pt idx="5">
                  <c:v>5</c:v>
                </c:pt>
                <c:pt idx="6">
                  <c:v>7</c:v>
                </c:pt>
                <c:pt idx="7">
                  <c:v>26</c:v>
                </c:pt>
                <c:pt idx="8">
                  <c:v>25</c:v>
                </c:pt>
                <c:pt idx="9">
                  <c:v>10</c:v>
                </c:pt>
              </c:numCache>
            </c:numRef>
          </c:val>
          <c:smooth val="0"/>
          <c:extLst>
            <c:ext xmlns:c16="http://schemas.microsoft.com/office/drawing/2014/chart" uri="{C3380CC4-5D6E-409C-BE32-E72D297353CC}">
              <c16:uniqueId val="{00000011-D787-4417-9E64-93CA916689BE}"/>
            </c:ext>
          </c:extLst>
        </c:ser>
        <c:dLbls>
          <c:showLegendKey val="0"/>
          <c:showVal val="0"/>
          <c:showCatName val="0"/>
          <c:showSerName val="0"/>
          <c:showPercent val="0"/>
          <c:showBubbleSize val="0"/>
        </c:dLbls>
        <c:smooth val="0"/>
        <c:axId val="1171836368"/>
        <c:axId val="1171861328"/>
      </c:lineChart>
      <c:catAx>
        <c:axId val="1171836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nb-NO"/>
          </a:p>
        </c:txPr>
        <c:crossAx val="1171861328"/>
        <c:crosses val="autoZero"/>
        <c:auto val="1"/>
        <c:lblAlgn val="ctr"/>
        <c:lblOffset val="100"/>
        <c:noMultiLvlLbl val="0"/>
      </c:catAx>
      <c:valAx>
        <c:axId val="11718613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nb-NO"/>
          </a:p>
        </c:txPr>
        <c:crossAx val="1171836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3EDD5"/>
    </a:solidFill>
    <a:ln w="12700" cap="flat" cmpd="sng" algn="ctr">
      <a:solidFill>
        <a:srgbClr val="F3A447"/>
      </a:solidFill>
      <a:prstDash val="solid"/>
      <a:miter lim="800000"/>
    </a:ln>
    <a:effectLst/>
  </c:spPr>
  <c:txPr>
    <a:bodyPr/>
    <a:lstStyle/>
    <a:p>
      <a:pPr>
        <a:defRPr>
          <a:solidFill>
            <a:sysClr val="windowText" lastClr="000000"/>
          </a:solidFill>
          <a:latin typeface="+mn-lt"/>
          <a:ea typeface="+mn-ea"/>
          <a:cs typeface="+mn-cs"/>
        </a:defRPr>
      </a:pPr>
      <a:endParaRPr lang="nb-NO"/>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a:t>Prosent henvist til kurs skoleåret 23/24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lineChart>
        <c:grouping val="standard"/>
        <c:varyColors val="0"/>
        <c:ser>
          <c:idx val="0"/>
          <c:order val="0"/>
          <c:tx>
            <c:v>Prosent henvist </c:v>
          </c:tx>
          <c:spPr>
            <a:ln w="28575" cap="rnd">
              <a:solidFill>
                <a:srgbClr val="00B0F0"/>
              </a:solidFill>
              <a:round/>
            </a:ln>
            <a:effectLst/>
          </c:spPr>
          <c:marker>
            <c:symbol val="none"/>
          </c:marker>
          <c:dLbls>
            <c:dLbl>
              <c:idx val="0"/>
              <c:layout>
                <c:manualLayout>
                  <c:x val="-6.7465441819772529E-2"/>
                  <c:y val="2.16450216450216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82C-45EC-87D5-B68AA9C17603}"/>
                </c:ext>
              </c:extLst>
            </c:dLbl>
            <c:dLbl>
              <c:idx val="1"/>
              <c:layout>
                <c:manualLayout>
                  <c:x val="-8.6909886264216973E-2"/>
                  <c:y val="1.29870129870129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82C-45EC-87D5-B68AA9C17603}"/>
                </c:ext>
              </c:extLst>
            </c:dLbl>
            <c:dLbl>
              <c:idx val="2"/>
              <c:layout>
                <c:manualLayout>
                  <c:x val="-8.1354330708661438E-2"/>
                  <c:y val="3.46320346320345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82C-45EC-87D5-B68AA9C17603}"/>
                </c:ext>
              </c:extLst>
            </c:dLbl>
            <c:dLbl>
              <c:idx val="3"/>
              <c:layout>
                <c:manualLayout>
                  <c:x val="-5.5638444678951217E-2"/>
                  <c:y val="3.26652158625969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82C-45EC-87D5-B68AA9C17603}"/>
                </c:ext>
              </c:extLst>
            </c:dLbl>
            <c:dLbl>
              <c:idx val="4"/>
              <c:layout>
                <c:manualLayout>
                  <c:x val="-4.8020997375328084E-2"/>
                  <c:y val="3.46320346320345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82C-45EC-87D5-B68AA9C17603}"/>
                </c:ext>
              </c:extLst>
            </c:dLbl>
            <c:dLbl>
              <c:idx val="5"/>
              <c:layout>
                <c:manualLayout>
                  <c:x val="-3.4934004383472682E-2"/>
                  <c:y val="3.69942023509446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82C-45EC-87D5-B68AA9C17603}"/>
                </c:ext>
              </c:extLst>
            </c:dLbl>
            <c:dLbl>
              <c:idx val="6"/>
              <c:layout>
                <c:manualLayout>
                  <c:x val="-4.1659874989853074E-2"/>
                  <c:y val="-2.75469127177155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82C-45EC-87D5-B68AA9C17603}"/>
                </c:ext>
              </c:extLst>
            </c:dLbl>
            <c:dLbl>
              <c:idx val="7"/>
              <c:layout>
                <c:manualLayout>
                  <c:x val="-3.7536163649646966E-2"/>
                  <c:y val="-3.85656778048017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82C-45EC-87D5-B68AA9C17603}"/>
                </c:ext>
              </c:extLst>
            </c:dLbl>
            <c:dLbl>
              <c:idx val="8"/>
              <c:layout>
                <c:manualLayout>
                  <c:x val="-3.9598019319750134E-2"/>
                  <c:y val="-3.30562952612586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82C-45EC-87D5-B68AA9C1760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'Henvist til kurs'!$A$4:$A$14</c:f>
              <c:strCache>
                <c:ptCount val="11"/>
                <c:pt idx="0">
                  <c:v>August</c:v>
                </c:pt>
                <c:pt idx="1">
                  <c:v>September</c:v>
                </c:pt>
                <c:pt idx="2">
                  <c:v>Oktober</c:v>
                </c:pt>
                <c:pt idx="3">
                  <c:v>November</c:v>
                </c:pt>
                <c:pt idx="4">
                  <c:v>Desember</c:v>
                </c:pt>
                <c:pt idx="5">
                  <c:v>Januar</c:v>
                </c:pt>
                <c:pt idx="6">
                  <c:v>Februar</c:v>
                </c:pt>
                <c:pt idx="7">
                  <c:v>Mars</c:v>
                </c:pt>
                <c:pt idx="8">
                  <c:v>April</c:v>
                </c:pt>
                <c:pt idx="9">
                  <c:v>Mai</c:v>
                </c:pt>
                <c:pt idx="10">
                  <c:v>Juni</c:v>
                </c:pt>
              </c:strCache>
            </c:strRef>
          </c:cat>
          <c:val>
            <c:numRef>
              <c:f>'Henvist til kurs'!$D$4:$D$14</c:f>
              <c:numCache>
                <c:formatCode>0%</c:formatCode>
                <c:ptCount val="11"/>
                <c:pt idx="0">
                  <c:v>0.31067961165048541</c:v>
                </c:pt>
                <c:pt idx="1">
                  <c:v>0.35981308411214952</c:v>
                </c:pt>
                <c:pt idx="2">
                  <c:v>0.30303030303030304</c:v>
                </c:pt>
                <c:pt idx="3">
                  <c:v>0.23214285714285715</c:v>
                </c:pt>
                <c:pt idx="4">
                  <c:v>0.22027972027972029</c:v>
                </c:pt>
                <c:pt idx="5">
                  <c:v>0.29255319148936171</c:v>
                </c:pt>
                <c:pt idx="6">
                  <c:v>0.31938325991189426</c:v>
                </c:pt>
                <c:pt idx="7">
                  <c:v>0.29619565217391303</c:v>
                </c:pt>
                <c:pt idx="8">
                  <c:v>0.3</c:v>
                </c:pt>
                <c:pt idx="9">
                  <c:v>0.23214285714285715</c:v>
                </c:pt>
                <c:pt idx="10">
                  <c:v>8.8397790055248615E-2</c:v>
                </c:pt>
              </c:numCache>
            </c:numRef>
          </c:val>
          <c:smooth val="0"/>
          <c:extLst>
            <c:ext xmlns:c16="http://schemas.microsoft.com/office/drawing/2014/chart" uri="{C3380CC4-5D6E-409C-BE32-E72D297353CC}">
              <c16:uniqueId val="{00000009-382C-45EC-87D5-B68AA9C17603}"/>
            </c:ext>
          </c:extLst>
        </c:ser>
        <c:ser>
          <c:idx val="1"/>
          <c:order val="1"/>
          <c:tx>
            <c:v>30% måltall</c:v>
          </c:tx>
          <c:spPr>
            <a:ln w="28575" cap="rnd">
              <a:solidFill>
                <a:srgbClr val="0070C0"/>
              </a:solidFill>
              <a:round/>
            </a:ln>
            <a:effectLst/>
          </c:spPr>
          <c:marker>
            <c:symbol val="none"/>
          </c:marker>
          <c:dLbls>
            <c:delete val="1"/>
          </c:dLbls>
          <c:cat>
            <c:strRef>
              <c:f>'Henvist til kurs'!$A$4:$A$14</c:f>
              <c:strCache>
                <c:ptCount val="11"/>
                <c:pt idx="0">
                  <c:v>August</c:v>
                </c:pt>
                <c:pt idx="1">
                  <c:v>September</c:v>
                </c:pt>
                <c:pt idx="2">
                  <c:v>Oktober</c:v>
                </c:pt>
                <c:pt idx="3">
                  <c:v>November</c:v>
                </c:pt>
                <c:pt idx="4">
                  <c:v>Desember</c:v>
                </c:pt>
                <c:pt idx="5">
                  <c:v>Januar</c:v>
                </c:pt>
                <c:pt idx="6">
                  <c:v>Februar</c:v>
                </c:pt>
                <c:pt idx="7">
                  <c:v>Mars</c:v>
                </c:pt>
                <c:pt idx="8">
                  <c:v>April</c:v>
                </c:pt>
                <c:pt idx="9">
                  <c:v>Mai</c:v>
                </c:pt>
                <c:pt idx="10">
                  <c:v>Juni</c:v>
                </c:pt>
              </c:strCache>
            </c:strRef>
          </c:cat>
          <c:val>
            <c:numRef>
              <c:f>'Henvist til kurs'!$E$4:$E$14</c:f>
              <c:numCache>
                <c:formatCode>0%</c:formatCode>
                <c:ptCount val="11"/>
                <c:pt idx="0">
                  <c:v>0.3</c:v>
                </c:pt>
                <c:pt idx="1">
                  <c:v>0.3</c:v>
                </c:pt>
                <c:pt idx="2">
                  <c:v>0.3</c:v>
                </c:pt>
                <c:pt idx="3">
                  <c:v>0.3</c:v>
                </c:pt>
                <c:pt idx="4">
                  <c:v>0.3</c:v>
                </c:pt>
                <c:pt idx="5">
                  <c:v>0.3</c:v>
                </c:pt>
                <c:pt idx="6">
                  <c:v>0.3</c:v>
                </c:pt>
                <c:pt idx="7">
                  <c:v>0.3</c:v>
                </c:pt>
                <c:pt idx="8">
                  <c:v>0.3</c:v>
                </c:pt>
                <c:pt idx="9">
                  <c:v>0.3</c:v>
                </c:pt>
                <c:pt idx="10">
                  <c:v>0.3</c:v>
                </c:pt>
              </c:numCache>
            </c:numRef>
          </c:val>
          <c:smooth val="0"/>
          <c:extLst>
            <c:ext xmlns:c16="http://schemas.microsoft.com/office/drawing/2014/chart" uri="{C3380CC4-5D6E-409C-BE32-E72D297353CC}">
              <c16:uniqueId val="{0000000A-382C-45EC-87D5-B68AA9C17603}"/>
            </c:ext>
          </c:extLst>
        </c:ser>
        <c:dLbls>
          <c:dLblPos val="ctr"/>
          <c:showLegendKey val="0"/>
          <c:showVal val="1"/>
          <c:showCatName val="0"/>
          <c:showSerName val="0"/>
          <c:showPercent val="0"/>
          <c:showBubbleSize val="0"/>
        </c:dLbls>
        <c:smooth val="0"/>
        <c:axId val="1468910719"/>
        <c:axId val="1543016400"/>
      </c:lineChart>
      <c:catAx>
        <c:axId val="14689107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543016400"/>
        <c:crosses val="autoZero"/>
        <c:auto val="1"/>
        <c:lblAlgn val="ctr"/>
        <c:lblOffset val="100"/>
        <c:noMultiLvlLbl val="0"/>
      </c:catAx>
      <c:valAx>
        <c:axId val="15430164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4689107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a:t>Utvikling kursgjennomføring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lineChart>
        <c:grouping val="standard"/>
        <c:varyColors val="0"/>
        <c:ser>
          <c:idx val="0"/>
          <c:order val="0"/>
          <c:tx>
            <c:strRef>
              <c:f>'Frafall alle kurs'!$A$60</c:f>
              <c:strCache>
                <c:ptCount val="1"/>
                <c:pt idx="0">
                  <c:v>Påmeldte første økt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4.1666666666666692E-2"/>
                  <c:y val="-3.24074074074074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12A-4F2B-BACD-A3F1B3E7BFBD}"/>
                </c:ext>
              </c:extLst>
            </c:dLbl>
            <c:dLbl>
              <c:idx val="1"/>
              <c:layout>
                <c:manualLayout>
                  <c:x val="-5.2777777777777778E-2"/>
                  <c:y val="-4.62962962962963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12A-4F2B-BACD-A3F1B3E7BFBD}"/>
                </c:ext>
              </c:extLst>
            </c:dLbl>
            <c:dLbl>
              <c:idx val="2"/>
              <c:layout>
                <c:manualLayout>
                  <c:x val="-2.7777777777777776E-2"/>
                  <c:y val="-3.70370370370370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12A-4F2B-BACD-A3F1B3E7BFB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'Frafall alle kurs'!$B$59:$E$59</c:f>
              <c:strCache>
                <c:ptCount val="4"/>
                <c:pt idx="0">
                  <c:v>H22</c:v>
                </c:pt>
                <c:pt idx="1">
                  <c:v>V23</c:v>
                </c:pt>
                <c:pt idx="2">
                  <c:v>H23</c:v>
                </c:pt>
                <c:pt idx="3">
                  <c:v>V24</c:v>
                </c:pt>
              </c:strCache>
            </c:strRef>
          </c:cat>
          <c:val>
            <c:numRef>
              <c:f>'Frafall alle kurs'!$B$60:$E$60</c:f>
              <c:numCache>
                <c:formatCode>General</c:formatCode>
                <c:ptCount val="4"/>
                <c:pt idx="0">
                  <c:v>669</c:v>
                </c:pt>
                <c:pt idx="1">
                  <c:v>681</c:v>
                </c:pt>
                <c:pt idx="2">
                  <c:v>982</c:v>
                </c:pt>
                <c:pt idx="3">
                  <c:v>1024</c:v>
                </c:pt>
              </c:numCache>
            </c:numRef>
          </c:val>
          <c:smooth val="0"/>
          <c:extLst>
            <c:ext xmlns:c16="http://schemas.microsoft.com/office/drawing/2014/chart" uri="{C3380CC4-5D6E-409C-BE32-E72D297353CC}">
              <c16:uniqueId val="{00000003-212A-4F2B-BACD-A3F1B3E7BFBD}"/>
            </c:ext>
          </c:extLst>
        </c:ser>
        <c:ser>
          <c:idx val="1"/>
          <c:order val="1"/>
          <c:tx>
            <c:strRef>
              <c:f>'Frafall alle kurs'!$A$61</c:f>
              <c:strCache>
                <c:ptCount val="1"/>
                <c:pt idx="0">
                  <c:v>Oppmøtte første økt</c:v>
                </c:pt>
              </c:strCache>
            </c:strRef>
          </c:tx>
          <c:spPr>
            <a:ln w="28575" cap="rnd">
              <a:solidFill>
                <a:schemeClr val="accent2"/>
              </a:solidFill>
              <a:round/>
            </a:ln>
            <a:effectLst/>
          </c:spPr>
          <c:marker>
            <c:symbol val="circle"/>
            <c:size val="5"/>
            <c:spPr>
              <a:solidFill>
                <a:schemeClr val="accent2"/>
              </a:solidFill>
              <a:ln w="25400">
                <a:noFill/>
              </a:ln>
              <a:effectLst/>
            </c:spPr>
          </c:marker>
          <c:dLbls>
            <c:dLbl>
              <c:idx val="0"/>
              <c:layout>
                <c:manualLayout>
                  <c:x val="-3.6111111111111135E-2"/>
                  <c:y val="4.6296296296296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12A-4F2B-BACD-A3F1B3E7BFBD}"/>
                </c:ext>
              </c:extLst>
            </c:dLbl>
            <c:dLbl>
              <c:idx val="1"/>
              <c:layout>
                <c:manualLayout>
                  <c:x val="-1.9444444444444497E-2"/>
                  <c:y val="3.2407407407407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12A-4F2B-BACD-A3F1B3E7BFBD}"/>
                </c:ext>
              </c:extLst>
            </c:dLbl>
            <c:dLbl>
              <c:idx val="2"/>
              <c:layout>
                <c:manualLayout>
                  <c:x val="-3.888888888888889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12A-4F2B-BACD-A3F1B3E7BFB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'Frafall alle kurs'!$B$59:$E$59</c:f>
              <c:strCache>
                <c:ptCount val="4"/>
                <c:pt idx="0">
                  <c:v>H22</c:v>
                </c:pt>
                <c:pt idx="1">
                  <c:v>V23</c:v>
                </c:pt>
                <c:pt idx="2">
                  <c:v>H23</c:v>
                </c:pt>
                <c:pt idx="3">
                  <c:v>V24</c:v>
                </c:pt>
              </c:strCache>
            </c:strRef>
          </c:cat>
          <c:val>
            <c:numRef>
              <c:f>'Frafall alle kurs'!$B$61:$E$61</c:f>
              <c:numCache>
                <c:formatCode>General</c:formatCode>
                <c:ptCount val="4"/>
                <c:pt idx="0">
                  <c:v>377</c:v>
                </c:pt>
                <c:pt idx="1">
                  <c:v>419</c:v>
                </c:pt>
                <c:pt idx="2">
                  <c:v>629</c:v>
                </c:pt>
                <c:pt idx="3">
                  <c:v>678</c:v>
                </c:pt>
              </c:numCache>
            </c:numRef>
          </c:val>
          <c:smooth val="0"/>
          <c:extLst>
            <c:ext xmlns:c16="http://schemas.microsoft.com/office/drawing/2014/chart" uri="{C3380CC4-5D6E-409C-BE32-E72D297353CC}">
              <c16:uniqueId val="{00000007-212A-4F2B-BACD-A3F1B3E7BFBD}"/>
            </c:ext>
          </c:extLst>
        </c:ser>
        <c:dLbls>
          <c:showLegendKey val="0"/>
          <c:showVal val="0"/>
          <c:showCatName val="0"/>
          <c:showSerName val="0"/>
          <c:showPercent val="0"/>
          <c:showBubbleSize val="0"/>
        </c:dLbls>
        <c:marker val="1"/>
        <c:smooth val="0"/>
        <c:axId val="1728658384"/>
        <c:axId val="1728659344"/>
      </c:lineChart>
      <c:catAx>
        <c:axId val="1728658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728659344"/>
        <c:crosses val="autoZero"/>
        <c:auto val="1"/>
        <c:lblAlgn val="ctr"/>
        <c:lblOffset val="100"/>
        <c:noMultiLvlLbl val="0"/>
      </c:catAx>
      <c:valAx>
        <c:axId val="1728659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728658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nb-NO"/>
              <a:t>Psyken V24 gjennomsnitt</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'[Kurs.xlsx]V24 Menti totalt Fokus og Psyke'!$A$15</c:f>
              <c:strCache>
                <c:ptCount val="1"/>
                <c:pt idx="0">
                  <c:v> Jeg har et godt totalinntrykk av dette kurset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'[Kurs.xlsx]V24 Menti totalt Fokus og Psyke'!$B$14</c:f>
              <c:strCache>
                <c:ptCount val="1"/>
                <c:pt idx="0">
                  <c:v>Gjennomsnitt (8 kurs, 57 svar)</c:v>
                </c:pt>
              </c:strCache>
            </c:strRef>
          </c:cat>
          <c:val>
            <c:numRef>
              <c:f>'[Kurs.xlsx]V24 Menti totalt Fokus og Psyke'!$B$15</c:f>
              <c:numCache>
                <c:formatCode>0.0</c:formatCode>
                <c:ptCount val="1"/>
                <c:pt idx="0">
                  <c:v>6.5</c:v>
                </c:pt>
              </c:numCache>
            </c:numRef>
          </c:val>
          <c:extLst>
            <c:ext xmlns:c16="http://schemas.microsoft.com/office/drawing/2014/chart" uri="{C3380CC4-5D6E-409C-BE32-E72D297353CC}">
              <c16:uniqueId val="{00000000-07A4-44C7-9902-DDCBD82AF855}"/>
            </c:ext>
          </c:extLst>
        </c:ser>
        <c:ser>
          <c:idx val="1"/>
          <c:order val="1"/>
          <c:tx>
            <c:strRef>
              <c:f>'[Kurs.xlsx]V24 Menti totalt Fokus og Psyke'!$A$16</c:f>
              <c:strCache>
                <c:ptCount val="1"/>
                <c:pt idx="0">
                  <c:v> Jeg hadde utbytte av innholdet i kurset </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'[Kurs.xlsx]V24 Menti totalt Fokus og Psyke'!$B$14</c:f>
              <c:strCache>
                <c:ptCount val="1"/>
                <c:pt idx="0">
                  <c:v>Gjennomsnitt (8 kurs, 57 svar)</c:v>
                </c:pt>
              </c:strCache>
            </c:strRef>
          </c:cat>
          <c:val>
            <c:numRef>
              <c:f>'[Kurs.xlsx]V24 Menti totalt Fokus og Psyke'!$B$16</c:f>
              <c:numCache>
                <c:formatCode>0.0</c:formatCode>
                <c:ptCount val="1"/>
                <c:pt idx="0">
                  <c:v>6.3</c:v>
                </c:pt>
              </c:numCache>
            </c:numRef>
          </c:val>
          <c:extLst>
            <c:ext xmlns:c16="http://schemas.microsoft.com/office/drawing/2014/chart" uri="{C3380CC4-5D6E-409C-BE32-E72D297353CC}">
              <c16:uniqueId val="{00000001-07A4-44C7-9902-DDCBD82AF855}"/>
            </c:ext>
          </c:extLst>
        </c:ser>
        <c:ser>
          <c:idx val="2"/>
          <c:order val="2"/>
          <c:tx>
            <c:strRef>
              <c:f>'[Kurs.xlsx]V24 Menti totalt Fokus og Psyke'!$A$17</c:f>
              <c:strCache>
                <c:ptCount val="1"/>
                <c:pt idx="0">
                  <c:v> Jeg ville anbefalt dette kurset til venner </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'[Kurs.xlsx]V24 Menti totalt Fokus og Psyke'!$B$14</c:f>
              <c:strCache>
                <c:ptCount val="1"/>
                <c:pt idx="0">
                  <c:v>Gjennomsnitt (8 kurs, 57 svar)</c:v>
                </c:pt>
              </c:strCache>
            </c:strRef>
          </c:cat>
          <c:val>
            <c:numRef>
              <c:f>'[Kurs.xlsx]V24 Menti totalt Fokus og Psyke'!$B$17</c:f>
              <c:numCache>
                <c:formatCode>0.0</c:formatCode>
                <c:ptCount val="1"/>
                <c:pt idx="0">
                  <c:v>6.6</c:v>
                </c:pt>
              </c:numCache>
            </c:numRef>
          </c:val>
          <c:extLst>
            <c:ext xmlns:c16="http://schemas.microsoft.com/office/drawing/2014/chart" uri="{C3380CC4-5D6E-409C-BE32-E72D297353CC}">
              <c16:uniqueId val="{00000002-07A4-44C7-9902-DDCBD82AF855}"/>
            </c:ext>
          </c:extLst>
        </c:ser>
        <c:dLbls>
          <c:showLegendKey val="0"/>
          <c:showVal val="0"/>
          <c:showCatName val="0"/>
          <c:showSerName val="0"/>
          <c:showPercent val="0"/>
          <c:showBubbleSize val="0"/>
        </c:dLbls>
        <c:gapWidth val="219"/>
        <c:overlap val="-27"/>
        <c:axId val="465252015"/>
        <c:axId val="465237135"/>
      </c:barChart>
      <c:catAx>
        <c:axId val="465252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465237135"/>
        <c:crossesAt val="1"/>
        <c:auto val="1"/>
        <c:lblAlgn val="ctr"/>
        <c:lblOffset val="100"/>
        <c:noMultiLvlLbl val="0"/>
      </c:catAx>
      <c:valAx>
        <c:axId val="465237135"/>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crossAx val="465252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sz="1000"/>
      </a:pPr>
      <a:endParaRPr lang="nb-N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B9EBA8-7B82-4848-B36E-76A1B4D370F1}" type="doc">
      <dgm:prSet loTypeId="urn:microsoft.com/office/officeart/2016/7/layout/VerticalDownArrowProcess" loCatId="process" qsTypeId="urn:microsoft.com/office/officeart/2005/8/quickstyle/simple1" qsCatId="simple" csTypeId="urn:microsoft.com/office/officeart/2005/8/colors/colorful1" csCatId="colorful" phldr="1"/>
      <dgm:spPr/>
      <dgm:t>
        <a:bodyPr/>
        <a:lstStyle/>
        <a:p>
          <a:endParaRPr lang="en-US"/>
        </a:p>
      </dgm:t>
    </dgm:pt>
    <dgm:pt modelId="{B967F1FD-CA2D-4BFB-B00B-163C3680AE1D}">
      <dgm:prSet custT="1"/>
      <dgm:spPr/>
      <dgm:t>
        <a:bodyPr/>
        <a:lstStyle/>
        <a:p>
          <a:r>
            <a:rPr lang="nb-NO" sz="1600" dirty="0">
              <a:latin typeface="Vollkorn"/>
            </a:rPr>
            <a:t>Inngang til PH/Råd før høsten 2023</a:t>
          </a:r>
          <a:endParaRPr lang="en-US" sz="1600" dirty="0">
            <a:latin typeface="Vollkorn"/>
          </a:endParaRPr>
        </a:p>
      </dgm:t>
    </dgm:pt>
    <dgm:pt modelId="{9B165F89-CA0F-4644-8FE7-58BBB3D3A86A}" type="parTrans" cxnId="{555B5C65-0B34-4CAD-AFFC-EC8C879EFF84}">
      <dgm:prSet/>
      <dgm:spPr/>
      <dgm:t>
        <a:bodyPr/>
        <a:lstStyle/>
        <a:p>
          <a:endParaRPr lang="en-US"/>
        </a:p>
      </dgm:t>
    </dgm:pt>
    <dgm:pt modelId="{1EE9A1A6-6502-4D21-B38B-EC19A584DB66}" type="sibTrans" cxnId="{555B5C65-0B34-4CAD-AFFC-EC8C879EFF84}">
      <dgm:prSet/>
      <dgm:spPr/>
      <dgm:t>
        <a:bodyPr/>
        <a:lstStyle/>
        <a:p>
          <a:endParaRPr lang="en-US"/>
        </a:p>
      </dgm:t>
    </dgm:pt>
    <dgm:pt modelId="{BDA0DC8E-9C6C-42E4-BA50-6DBC1FE101F7}">
      <dgm:prSet custT="1"/>
      <dgm:spPr/>
      <dgm:t>
        <a:bodyPr/>
        <a:lstStyle/>
        <a:p>
          <a:endParaRPr lang="en-US" sz="1400">
            <a:latin typeface="Vollkorn"/>
          </a:endParaRPr>
        </a:p>
      </dgm:t>
    </dgm:pt>
    <dgm:pt modelId="{1635C299-460D-4484-A093-34D7D2CF2391}" type="parTrans" cxnId="{E3D83BCA-249C-4713-9DA2-287CBD5EBE73}">
      <dgm:prSet/>
      <dgm:spPr/>
      <dgm:t>
        <a:bodyPr/>
        <a:lstStyle/>
        <a:p>
          <a:endParaRPr lang="en-US"/>
        </a:p>
      </dgm:t>
    </dgm:pt>
    <dgm:pt modelId="{A1444A97-D4A0-432D-8985-E07B76B28756}" type="sibTrans" cxnId="{E3D83BCA-249C-4713-9DA2-287CBD5EBE73}">
      <dgm:prSet/>
      <dgm:spPr/>
      <dgm:t>
        <a:bodyPr/>
        <a:lstStyle/>
        <a:p>
          <a:endParaRPr lang="en-US"/>
        </a:p>
      </dgm:t>
    </dgm:pt>
    <dgm:pt modelId="{24573B1E-9BDB-4653-9C58-B9949BC0AD59}">
      <dgm:prSet custT="1"/>
      <dgm:spPr/>
      <dgm:t>
        <a:bodyPr/>
        <a:lstStyle/>
        <a:p>
          <a:r>
            <a:rPr lang="nb-NO" sz="1600">
              <a:latin typeface="Vollkorn"/>
              <a:ea typeface="Vollkorn"/>
              <a:cs typeface="Vollkorn"/>
              <a:sym typeface="Vollkorn"/>
            </a:rPr>
            <a:t>Erfaringer</a:t>
          </a:r>
          <a:endParaRPr lang="en-US" sz="1600"/>
        </a:p>
      </dgm:t>
    </dgm:pt>
    <dgm:pt modelId="{8B192E20-F3EF-4C3C-98C0-DCBB3277643F}" type="parTrans" cxnId="{1DE26142-9831-406B-B6CF-51C973801D00}">
      <dgm:prSet/>
      <dgm:spPr/>
      <dgm:t>
        <a:bodyPr/>
        <a:lstStyle/>
        <a:p>
          <a:endParaRPr lang="en-US"/>
        </a:p>
      </dgm:t>
    </dgm:pt>
    <dgm:pt modelId="{B892AE40-2469-4CE2-B7D2-B6BC3105EBC1}" type="sibTrans" cxnId="{1DE26142-9831-406B-B6CF-51C973801D00}">
      <dgm:prSet/>
      <dgm:spPr/>
      <dgm:t>
        <a:bodyPr/>
        <a:lstStyle/>
        <a:p>
          <a:endParaRPr lang="en-US"/>
        </a:p>
      </dgm:t>
    </dgm:pt>
    <dgm:pt modelId="{E71D4780-79AA-4C28-826F-16A7580CCA2E}">
      <dgm:prSet custT="1"/>
      <dgm:spPr/>
      <dgm:t>
        <a:bodyPr/>
        <a:lstStyle/>
        <a:p>
          <a:r>
            <a:rPr lang="nb-NO" sz="1600" dirty="0">
              <a:latin typeface="Vollkorn"/>
              <a:ea typeface="Vollkorn"/>
              <a:cs typeface="Vollkorn"/>
              <a:sym typeface="Vollkorn"/>
            </a:rPr>
            <a:t>Prosjektet</a:t>
          </a:r>
        </a:p>
        <a:p>
          <a:r>
            <a:rPr lang="nb-NO" sz="1600" dirty="0">
              <a:latin typeface="Vollkorn"/>
              <a:sym typeface="Vollkorn"/>
            </a:rPr>
            <a:t>Oppstart vår-23</a:t>
          </a:r>
          <a:endParaRPr lang="en-US" sz="1600" dirty="0"/>
        </a:p>
      </dgm:t>
    </dgm:pt>
    <dgm:pt modelId="{30B60B8F-AFC9-48BE-A336-AE991652DB58}" type="parTrans" cxnId="{C1DD1C1E-C823-4F04-8D4C-88BDABE8E009}">
      <dgm:prSet/>
      <dgm:spPr/>
      <dgm:t>
        <a:bodyPr/>
        <a:lstStyle/>
        <a:p>
          <a:endParaRPr lang="en-US"/>
        </a:p>
      </dgm:t>
    </dgm:pt>
    <dgm:pt modelId="{2107F976-F647-42BE-8C1A-B2460E1736FC}" type="sibTrans" cxnId="{C1DD1C1E-C823-4F04-8D4C-88BDABE8E009}">
      <dgm:prSet/>
      <dgm:spPr/>
      <dgm:t>
        <a:bodyPr/>
        <a:lstStyle/>
        <a:p>
          <a:endParaRPr lang="en-US"/>
        </a:p>
      </dgm:t>
    </dgm:pt>
    <dgm:pt modelId="{F7507BB3-374E-4394-A232-F5A94CC8FE8F}">
      <dgm:prSet custT="1"/>
      <dgm:spPr/>
      <dgm:t>
        <a:bodyPr/>
        <a:lstStyle/>
        <a:p>
          <a:r>
            <a:rPr lang="nb-NO" sz="1600">
              <a:latin typeface="Vollkorn"/>
              <a:ea typeface="Vollkorn"/>
              <a:cs typeface="Vollkorn"/>
              <a:sym typeface="Vollkorn"/>
            </a:rPr>
            <a:t>Implementering</a:t>
          </a:r>
          <a:endParaRPr lang="en-US" sz="1600"/>
        </a:p>
      </dgm:t>
    </dgm:pt>
    <dgm:pt modelId="{27463F80-A969-4989-BBC9-1E831C98DBB8}" type="parTrans" cxnId="{AB4657DE-CCD1-432B-8C62-35774B8D1D94}">
      <dgm:prSet/>
      <dgm:spPr/>
      <dgm:t>
        <a:bodyPr/>
        <a:lstStyle/>
        <a:p>
          <a:endParaRPr lang="en-US"/>
        </a:p>
      </dgm:t>
    </dgm:pt>
    <dgm:pt modelId="{23C7E528-825C-4968-812A-16A3AB778E4C}" type="sibTrans" cxnId="{AB4657DE-CCD1-432B-8C62-35774B8D1D94}">
      <dgm:prSet/>
      <dgm:spPr/>
      <dgm:t>
        <a:bodyPr/>
        <a:lstStyle/>
        <a:p>
          <a:endParaRPr lang="en-US"/>
        </a:p>
      </dgm:t>
    </dgm:pt>
    <dgm:pt modelId="{69AB3751-9EB1-4B0A-95CF-FE0E1514CB6A}">
      <dgm:prSet custT="1"/>
      <dgm:spPr/>
      <dgm:t>
        <a:bodyPr/>
        <a:lstStyle/>
        <a:p>
          <a:endParaRPr lang="en-US" sz="1400">
            <a:latin typeface="Vollkorn"/>
          </a:endParaRPr>
        </a:p>
      </dgm:t>
    </dgm:pt>
    <dgm:pt modelId="{7BE73F01-1B49-4B2B-A8A2-650CCE7170A9}" type="parTrans" cxnId="{612EFD32-BFAC-49C2-89E5-E1A7A9034E1B}">
      <dgm:prSet/>
      <dgm:spPr/>
      <dgm:t>
        <a:bodyPr/>
        <a:lstStyle/>
        <a:p>
          <a:endParaRPr lang="nb-NO"/>
        </a:p>
      </dgm:t>
    </dgm:pt>
    <dgm:pt modelId="{C4918915-BC7D-4052-91EB-4377C1D7565A}" type="sibTrans" cxnId="{612EFD32-BFAC-49C2-89E5-E1A7A9034E1B}">
      <dgm:prSet/>
      <dgm:spPr/>
      <dgm:t>
        <a:bodyPr/>
        <a:lstStyle/>
        <a:p>
          <a:endParaRPr lang="nb-NO"/>
        </a:p>
      </dgm:t>
    </dgm:pt>
    <dgm:pt modelId="{19587C01-1E6B-473A-BE89-E24DE7C84061}">
      <dgm:prSet custT="1"/>
      <dgm:spPr/>
      <dgm:t>
        <a:bodyPr/>
        <a:lstStyle/>
        <a:p>
          <a:endParaRPr lang="en-US" sz="1400">
            <a:latin typeface="Vollkorn"/>
          </a:endParaRPr>
        </a:p>
      </dgm:t>
    </dgm:pt>
    <dgm:pt modelId="{AA88928B-2532-455C-A624-23126764EEE5}" type="parTrans" cxnId="{28455EFE-720E-4FD9-9FBD-E2DC758682B0}">
      <dgm:prSet/>
      <dgm:spPr/>
      <dgm:t>
        <a:bodyPr/>
        <a:lstStyle/>
        <a:p>
          <a:endParaRPr lang="nb-NO"/>
        </a:p>
      </dgm:t>
    </dgm:pt>
    <dgm:pt modelId="{005106CC-DB78-4DF9-A175-342E5436F9E9}" type="sibTrans" cxnId="{28455EFE-720E-4FD9-9FBD-E2DC758682B0}">
      <dgm:prSet/>
      <dgm:spPr/>
      <dgm:t>
        <a:bodyPr/>
        <a:lstStyle/>
        <a:p>
          <a:endParaRPr lang="nb-NO"/>
        </a:p>
      </dgm:t>
    </dgm:pt>
    <dgm:pt modelId="{FB240D50-278E-4440-95D0-1004A39312F6}">
      <dgm:prSet custT="1"/>
      <dgm:spPr/>
      <dgm:t>
        <a:bodyPr/>
        <a:lstStyle/>
        <a:p>
          <a:endParaRPr lang="en-US" sz="1400">
            <a:latin typeface="Vollkorn"/>
          </a:endParaRPr>
        </a:p>
      </dgm:t>
    </dgm:pt>
    <dgm:pt modelId="{31D2AFD8-92CF-40EC-95BE-171A11F1F809}" type="parTrans" cxnId="{5891D7C2-D64A-42E9-9C87-6301F7AD8EB2}">
      <dgm:prSet/>
      <dgm:spPr/>
      <dgm:t>
        <a:bodyPr/>
        <a:lstStyle/>
        <a:p>
          <a:endParaRPr lang="nb-NO"/>
        </a:p>
      </dgm:t>
    </dgm:pt>
    <dgm:pt modelId="{D961BF0D-FAAD-424B-88CE-92E614EDCE2C}" type="sibTrans" cxnId="{5891D7C2-D64A-42E9-9C87-6301F7AD8EB2}">
      <dgm:prSet/>
      <dgm:spPr/>
      <dgm:t>
        <a:bodyPr/>
        <a:lstStyle/>
        <a:p>
          <a:endParaRPr lang="nb-NO"/>
        </a:p>
      </dgm:t>
    </dgm:pt>
    <dgm:pt modelId="{2C8BD95C-354F-4130-9DFE-706670FB952C}">
      <dgm:prSet custT="1"/>
      <dgm:spPr/>
      <dgm:t>
        <a:bodyPr/>
        <a:lstStyle/>
        <a:p>
          <a:r>
            <a:rPr lang="nb-NO" sz="1400" dirty="0">
              <a:latin typeface="Vollkorn"/>
            </a:rPr>
            <a:t>26.06.23: Veiviseren ble lansert</a:t>
          </a:r>
        </a:p>
        <a:p>
          <a:r>
            <a:rPr lang="nb-NO" sz="1400" dirty="0">
              <a:latin typeface="Vollkorn"/>
            </a:rPr>
            <a:t>10.08.23: Skjema på HN ble gjort tilgjengelig for studenter</a:t>
          </a:r>
        </a:p>
        <a:p>
          <a:r>
            <a:rPr lang="nb-NO" sz="1400" dirty="0">
              <a:latin typeface="Vollkorn"/>
            </a:rPr>
            <a:t>14.08.23: Første inntaksmøte</a:t>
          </a:r>
        </a:p>
        <a:p>
          <a:r>
            <a:rPr lang="nb-NO" sz="1400" dirty="0">
              <a:latin typeface="Vollkorn"/>
            </a:rPr>
            <a:t>04.09.23: Kursene Psyken og Fokus startet opp</a:t>
          </a:r>
          <a:endParaRPr lang="en-US" sz="1400" dirty="0">
            <a:latin typeface="Vollkorn"/>
          </a:endParaRPr>
        </a:p>
      </dgm:t>
    </dgm:pt>
    <dgm:pt modelId="{47FDBC40-16F8-46E6-9B56-9D7FE1033E34}" type="parTrans" cxnId="{981936AF-1BE1-41BD-A546-50DB0656E7EB}">
      <dgm:prSet/>
      <dgm:spPr/>
      <dgm:t>
        <a:bodyPr/>
        <a:lstStyle/>
        <a:p>
          <a:endParaRPr lang="nb-NO"/>
        </a:p>
      </dgm:t>
    </dgm:pt>
    <dgm:pt modelId="{A88480A5-C93E-4223-8CCD-73E2D69FFEF1}" type="sibTrans" cxnId="{981936AF-1BE1-41BD-A546-50DB0656E7EB}">
      <dgm:prSet/>
      <dgm:spPr/>
      <dgm:t>
        <a:bodyPr/>
        <a:lstStyle/>
        <a:p>
          <a:endParaRPr lang="nb-NO"/>
        </a:p>
      </dgm:t>
    </dgm:pt>
    <dgm:pt modelId="{BBE3407E-6001-4B0F-A27E-CD31455187C1}">
      <dgm:prSet custT="1"/>
      <dgm:spPr/>
      <dgm:t>
        <a:bodyPr/>
        <a:lstStyle/>
        <a:p>
          <a:r>
            <a:rPr lang="nb-NO" sz="1400">
              <a:latin typeface="Vollkorn"/>
              <a:ea typeface="Vollkorn"/>
              <a:cs typeface="Vollkorn"/>
              <a:sym typeface="Vollkorn"/>
            </a:rPr>
            <a:t>Ny veiviser på sio.no</a:t>
          </a:r>
        </a:p>
        <a:p>
          <a:r>
            <a:rPr lang="nb-NO" sz="1400">
              <a:latin typeface="Vollkorn"/>
              <a:ea typeface="Vollkorn"/>
              <a:cs typeface="Vollkorn"/>
              <a:sym typeface="Vollkorn"/>
            </a:rPr>
            <a:t>Ny inntaksordning til PH og Råd, via skjema på HN</a:t>
          </a:r>
        </a:p>
        <a:p>
          <a:r>
            <a:rPr lang="nb-NO" sz="1400">
              <a:latin typeface="Vollkorn"/>
              <a:sym typeface="Vollkorn"/>
            </a:rPr>
            <a:t>Nye kurs</a:t>
          </a:r>
          <a:endParaRPr lang="nb-NO" sz="1400"/>
        </a:p>
      </dgm:t>
    </dgm:pt>
    <dgm:pt modelId="{1AE8C256-7A34-4141-B8B0-B4D56E9C5E1F}" type="parTrans" cxnId="{89A5D83E-44DF-4F51-82FB-4412BE4614EF}">
      <dgm:prSet/>
      <dgm:spPr/>
      <dgm:t>
        <a:bodyPr/>
        <a:lstStyle/>
        <a:p>
          <a:endParaRPr lang="nb-NO"/>
        </a:p>
      </dgm:t>
    </dgm:pt>
    <dgm:pt modelId="{0F5557C2-34D1-4F85-A949-727C0C371C01}" type="sibTrans" cxnId="{89A5D83E-44DF-4F51-82FB-4412BE4614EF}">
      <dgm:prSet/>
      <dgm:spPr/>
      <dgm:t>
        <a:bodyPr/>
        <a:lstStyle/>
        <a:p>
          <a:endParaRPr lang="nb-NO"/>
        </a:p>
      </dgm:t>
    </dgm:pt>
    <dgm:pt modelId="{7D5B321D-2924-4337-9BC9-A1D78D0858D4}">
      <dgm:prSet custT="1"/>
      <dgm:spPr/>
      <dgm:t>
        <a:bodyPr/>
        <a:lstStyle/>
        <a:p>
          <a:endParaRPr lang="nb-NO" sz="1400">
            <a:latin typeface="Vollkorn"/>
            <a:ea typeface="Vollkorn"/>
            <a:cs typeface="Vollkorn"/>
            <a:sym typeface="Vollkorn"/>
          </a:endParaRPr>
        </a:p>
        <a:p>
          <a:endParaRPr lang="nb-NO" sz="1400">
            <a:latin typeface="Vollkorn"/>
            <a:ea typeface="Vollkorn"/>
            <a:cs typeface="Vollkorn"/>
            <a:sym typeface="Vollkorn"/>
          </a:endParaRPr>
        </a:p>
        <a:p>
          <a:r>
            <a:rPr lang="nb-NO" sz="1400">
              <a:latin typeface="Vollkorn"/>
              <a:ea typeface="Vollkorn"/>
              <a:cs typeface="Vollkorn"/>
              <a:sym typeface="Vollkorn"/>
            </a:rPr>
            <a:t>Studentene sorterte selv i ulike tilbud og valgte det de ville ha</a:t>
          </a:r>
          <a:endParaRPr lang="en-US" sz="1400"/>
        </a:p>
      </dgm:t>
    </dgm:pt>
    <dgm:pt modelId="{7E0E175C-271F-4EE3-B312-0DE0F9CA5A73}" type="parTrans" cxnId="{1FE772D3-7E6B-4A19-BEBB-4264DAB6C544}">
      <dgm:prSet/>
      <dgm:spPr/>
      <dgm:t>
        <a:bodyPr/>
        <a:lstStyle/>
        <a:p>
          <a:endParaRPr lang="nb-NO"/>
        </a:p>
      </dgm:t>
    </dgm:pt>
    <dgm:pt modelId="{F7EF85BC-521A-4D3E-95F0-CCAAAC9784A8}" type="sibTrans" cxnId="{1FE772D3-7E6B-4A19-BEBB-4264DAB6C544}">
      <dgm:prSet/>
      <dgm:spPr/>
      <dgm:t>
        <a:bodyPr/>
        <a:lstStyle/>
        <a:p>
          <a:endParaRPr lang="nb-NO"/>
        </a:p>
      </dgm:t>
    </dgm:pt>
    <dgm:pt modelId="{4B878577-6BFE-4A0C-BE99-58A1233FD642}">
      <dgm:prSet custT="1"/>
      <dgm:spPr/>
      <dgm:t>
        <a:bodyPr/>
        <a:lstStyle/>
        <a:p>
          <a:r>
            <a:rPr lang="nb-NO" sz="1400">
              <a:latin typeface="Vollkorn"/>
            </a:rPr>
            <a:t>De fleste valgte psykolog</a:t>
          </a:r>
        </a:p>
        <a:p>
          <a:r>
            <a:rPr lang="nb-NO" sz="1400">
              <a:latin typeface="Vollkorn"/>
            </a:rPr>
            <a:t>Mange var usikre på hva en Rådgiver gjør</a:t>
          </a:r>
        </a:p>
        <a:p>
          <a:r>
            <a:rPr lang="nb-NO" sz="1400">
              <a:latin typeface="Vollkorn"/>
            </a:rPr>
            <a:t>Få meldte seg på kurs</a:t>
          </a:r>
        </a:p>
      </dgm:t>
    </dgm:pt>
    <dgm:pt modelId="{8132FF91-FC4A-4A92-A987-C4F7011571BA}" type="parTrans" cxnId="{25B7D860-48F3-4493-91CD-1F37BFD33ACB}">
      <dgm:prSet/>
      <dgm:spPr/>
      <dgm:t>
        <a:bodyPr/>
        <a:lstStyle/>
        <a:p>
          <a:endParaRPr lang="nb-NO"/>
        </a:p>
      </dgm:t>
    </dgm:pt>
    <dgm:pt modelId="{F2502BC7-62C8-4F77-BC5F-2ADF91A1E15D}" type="sibTrans" cxnId="{25B7D860-48F3-4493-91CD-1F37BFD33ACB}">
      <dgm:prSet/>
      <dgm:spPr/>
      <dgm:t>
        <a:bodyPr/>
        <a:lstStyle/>
        <a:p>
          <a:endParaRPr lang="nb-NO"/>
        </a:p>
      </dgm:t>
    </dgm:pt>
    <dgm:pt modelId="{563D293E-1C5C-4DB7-9482-DFD3E3977A1D}" type="pres">
      <dgm:prSet presAssocID="{DDB9EBA8-7B82-4848-B36E-76A1B4D370F1}" presName="Name0" presStyleCnt="0">
        <dgm:presLayoutVars>
          <dgm:dir/>
          <dgm:animLvl val="lvl"/>
          <dgm:resizeHandles val="exact"/>
        </dgm:presLayoutVars>
      </dgm:prSet>
      <dgm:spPr/>
    </dgm:pt>
    <dgm:pt modelId="{078A6424-FC77-4157-888D-E1CA94121DF7}" type="pres">
      <dgm:prSet presAssocID="{F7507BB3-374E-4394-A232-F5A94CC8FE8F}" presName="boxAndChildren" presStyleCnt="0"/>
      <dgm:spPr/>
    </dgm:pt>
    <dgm:pt modelId="{573667CE-77D1-4D8C-949D-ED46908A0D23}" type="pres">
      <dgm:prSet presAssocID="{F7507BB3-374E-4394-A232-F5A94CC8FE8F}" presName="parentTextBox" presStyleLbl="alignNode1" presStyleIdx="0" presStyleCnt="4" custScaleX="105652"/>
      <dgm:spPr/>
    </dgm:pt>
    <dgm:pt modelId="{CEDA9971-65AA-4B5E-9C2A-90C097D109C2}" type="pres">
      <dgm:prSet presAssocID="{F7507BB3-374E-4394-A232-F5A94CC8FE8F}" presName="descendantBox" presStyleLbl="bgAccFollowNode1" presStyleIdx="0" presStyleCnt="4" custScaleX="99159"/>
      <dgm:spPr/>
    </dgm:pt>
    <dgm:pt modelId="{47BDBF0F-B3A6-4DA5-BF43-CA3EEF214183}" type="pres">
      <dgm:prSet presAssocID="{2107F976-F647-42BE-8C1A-B2460E1736FC}" presName="sp" presStyleCnt="0"/>
      <dgm:spPr/>
    </dgm:pt>
    <dgm:pt modelId="{601636F2-EE1F-4B33-B7F1-ADBFAD3DFA85}" type="pres">
      <dgm:prSet presAssocID="{E71D4780-79AA-4C28-826F-16A7580CCA2E}" presName="arrowAndChildren" presStyleCnt="0"/>
      <dgm:spPr/>
    </dgm:pt>
    <dgm:pt modelId="{C30A2C87-D852-4A83-8594-AF8BD3B3AE13}" type="pres">
      <dgm:prSet presAssocID="{E71D4780-79AA-4C28-826F-16A7580CCA2E}" presName="parentTextArrow" presStyleLbl="node1" presStyleIdx="0" presStyleCnt="0"/>
      <dgm:spPr/>
    </dgm:pt>
    <dgm:pt modelId="{D36725E9-39EF-4E96-B817-B81A19BB84C7}" type="pres">
      <dgm:prSet presAssocID="{E71D4780-79AA-4C28-826F-16A7580CCA2E}" presName="arrow" presStyleLbl="alignNode1" presStyleIdx="1" presStyleCnt="4"/>
      <dgm:spPr/>
    </dgm:pt>
    <dgm:pt modelId="{284E26B8-BA01-437A-9A17-39D632639766}" type="pres">
      <dgm:prSet presAssocID="{E71D4780-79AA-4C28-826F-16A7580CCA2E}" presName="descendantArrow" presStyleLbl="bgAccFollowNode1" presStyleIdx="1" presStyleCnt="4"/>
      <dgm:spPr/>
    </dgm:pt>
    <dgm:pt modelId="{F76F7BE8-CE1E-46DD-99AF-989C91C66749}" type="pres">
      <dgm:prSet presAssocID="{B892AE40-2469-4CE2-B7D2-B6BC3105EBC1}" presName="sp" presStyleCnt="0"/>
      <dgm:spPr/>
    </dgm:pt>
    <dgm:pt modelId="{AEF49138-6B71-4F47-B648-90FA0CD4F860}" type="pres">
      <dgm:prSet presAssocID="{24573B1E-9BDB-4653-9C58-B9949BC0AD59}" presName="arrowAndChildren" presStyleCnt="0"/>
      <dgm:spPr/>
    </dgm:pt>
    <dgm:pt modelId="{18D62A7F-73C3-411B-ABD3-DD063DD1F461}" type="pres">
      <dgm:prSet presAssocID="{24573B1E-9BDB-4653-9C58-B9949BC0AD59}" presName="parentTextArrow" presStyleLbl="node1" presStyleIdx="0" presStyleCnt="0"/>
      <dgm:spPr/>
    </dgm:pt>
    <dgm:pt modelId="{1FBF3D94-D3E5-4A2B-9FA8-59E6BEFA9834}" type="pres">
      <dgm:prSet presAssocID="{24573B1E-9BDB-4653-9C58-B9949BC0AD59}" presName="arrow" presStyleLbl="alignNode1" presStyleIdx="2" presStyleCnt="4"/>
      <dgm:spPr/>
    </dgm:pt>
    <dgm:pt modelId="{ED935D9E-51DE-47A7-A4E6-F7486F788B81}" type="pres">
      <dgm:prSet presAssocID="{24573B1E-9BDB-4653-9C58-B9949BC0AD59}" presName="descendantArrow" presStyleLbl="bgAccFollowNode1" presStyleIdx="2" presStyleCnt="4"/>
      <dgm:spPr/>
    </dgm:pt>
    <dgm:pt modelId="{DEFF8690-5CF1-497C-8D1C-3CAC0B759022}" type="pres">
      <dgm:prSet presAssocID="{1EE9A1A6-6502-4D21-B38B-EC19A584DB66}" presName="sp" presStyleCnt="0"/>
      <dgm:spPr/>
    </dgm:pt>
    <dgm:pt modelId="{2620DD8D-292F-496E-BED4-24102DCF63A1}" type="pres">
      <dgm:prSet presAssocID="{B967F1FD-CA2D-4BFB-B00B-163C3680AE1D}" presName="arrowAndChildren" presStyleCnt="0"/>
      <dgm:spPr/>
    </dgm:pt>
    <dgm:pt modelId="{5CE5153B-2E8E-41AB-9E91-E8871C70BE75}" type="pres">
      <dgm:prSet presAssocID="{B967F1FD-CA2D-4BFB-B00B-163C3680AE1D}" presName="parentTextArrow" presStyleLbl="node1" presStyleIdx="0" presStyleCnt="0"/>
      <dgm:spPr/>
    </dgm:pt>
    <dgm:pt modelId="{9C570D78-08DA-4EFF-A3EF-49141F4F0EB0}" type="pres">
      <dgm:prSet presAssocID="{B967F1FD-CA2D-4BFB-B00B-163C3680AE1D}" presName="arrow" presStyleLbl="alignNode1" presStyleIdx="3" presStyleCnt="4"/>
      <dgm:spPr/>
    </dgm:pt>
    <dgm:pt modelId="{31043BBE-91F4-4198-A17A-9813B943B902}" type="pres">
      <dgm:prSet presAssocID="{B967F1FD-CA2D-4BFB-B00B-163C3680AE1D}" presName="descendantArrow" presStyleLbl="bgAccFollowNode1" presStyleIdx="3" presStyleCnt="4"/>
      <dgm:spPr/>
    </dgm:pt>
  </dgm:ptLst>
  <dgm:cxnLst>
    <dgm:cxn modelId="{EEA9A301-515A-432B-A676-56B2FE95F2F4}" type="presOf" srcId="{B967F1FD-CA2D-4BFB-B00B-163C3680AE1D}" destId="{9C570D78-08DA-4EFF-A3EF-49141F4F0EB0}" srcOrd="1" destOrd="0" presId="urn:microsoft.com/office/officeart/2016/7/layout/VerticalDownArrowProcess"/>
    <dgm:cxn modelId="{A55F2707-E336-4DE2-98E5-78A337B6E577}" type="presOf" srcId="{E71D4780-79AA-4C28-826F-16A7580CCA2E}" destId="{C30A2C87-D852-4A83-8594-AF8BD3B3AE13}" srcOrd="0" destOrd="0" presId="urn:microsoft.com/office/officeart/2016/7/layout/VerticalDownArrowProcess"/>
    <dgm:cxn modelId="{BB158A14-3AA7-44BA-9250-ED0076A41AF6}" type="presOf" srcId="{69AB3751-9EB1-4B0A-95CF-FE0E1514CB6A}" destId="{31043BBE-91F4-4198-A17A-9813B943B902}" srcOrd="0" destOrd="2" presId="urn:microsoft.com/office/officeart/2016/7/layout/VerticalDownArrowProcess"/>
    <dgm:cxn modelId="{C1DD1C1E-C823-4F04-8D4C-88BDABE8E009}" srcId="{DDB9EBA8-7B82-4848-B36E-76A1B4D370F1}" destId="{E71D4780-79AA-4C28-826F-16A7580CCA2E}" srcOrd="2" destOrd="0" parTransId="{30B60B8F-AFC9-48BE-A336-AE991652DB58}" sibTransId="{2107F976-F647-42BE-8C1A-B2460E1736FC}"/>
    <dgm:cxn modelId="{612EFD32-BFAC-49C2-89E5-E1A7A9034E1B}" srcId="{B967F1FD-CA2D-4BFB-B00B-163C3680AE1D}" destId="{69AB3751-9EB1-4B0A-95CF-FE0E1514CB6A}" srcOrd="2" destOrd="0" parTransId="{7BE73F01-1B49-4B2B-A8A2-650CCE7170A9}" sibTransId="{C4918915-BC7D-4052-91EB-4377C1D7565A}"/>
    <dgm:cxn modelId="{0C212237-3AEE-460F-BF0D-E773912C4185}" type="presOf" srcId="{F7507BB3-374E-4394-A232-F5A94CC8FE8F}" destId="{573667CE-77D1-4D8C-949D-ED46908A0D23}" srcOrd="0" destOrd="0" presId="urn:microsoft.com/office/officeart/2016/7/layout/VerticalDownArrowProcess"/>
    <dgm:cxn modelId="{D75B963D-8591-4D5B-BBC3-FF1313825EF2}" type="presOf" srcId="{24573B1E-9BDB-4653-9C58-B9949BC0AD59}" destId="{1FBF3D94-D3E5-4A2B-9FA8-59E6BEFA9834}" srcOrd="1" destOrd="0" presId="urn:microsoft.com/office/officeart/2016/7/layout/VerticalDownArrowProcess"/>
    <dgm:cxn modelId="{89A5D83E-44DF-4F51-82FB-4412BE4614EF}" srcId="{E71D4780-79AA-4C28-826F-16A7580CCA2E}" destId="{BBE3407E-6001-4B0F-A27E-CD31455187C1}" srcOrd="0" destOrd="0" parTransId="{1AE8C256-7A34-4141-B8B0-B4D56E9C5E1F}" sibTransId="{0F5557C2-34D1-4F85-A949-727C0C371C01}"/>
    <dgm:cxn modelId="{25B7D860-48F3-4493-91CD-1F37BFD33ACB}" srcId="{24573B1E-9BDB-4653-9C58-B9949BC0AD59}" destId="{4B878577-6BFE-4A0C-BE99-58A1233FD642}" srcOrd="0" destOrd="0" parTransId="{8132FF91-FC4A-4A92-A987-C4F7011571BA}" sibTransId="{F2502BC7-62C8-4F77-BC5F-2ADF91A1E15D}"/>
    <dgm:cxn modelId="{1DE26142-9831-406B-B6CF-51C973801D00}" srcId="{DDB9EBA8-7B82-4848-B36E-76A1B4D370F1}" destId="{24573B1E-9BDB-4653-9C58-B9949BC0AD59}" srcOrd="1" destOrd="0" parTransId="{8B192E20-F3EF-4C3C-98C0-DCBB3277643F}" sibTransId="{B892AE40-2469-4CE2-B7D2-B6BC3105EBC1}"/>
    <dgm:cxn modelId="{555B5C65-0B34-4CAD-AFFC-EC8C879EFF84}" srcId="{DDB9EBA8-7B82-4848-B36E-76A1B4D370F1}" destId="{B967F1FD-CA2D-4BFB-B00B-163C3680AE1D}" srcOrd="0" destOrd="0" parTransId="{9B165F89-CA0F-4644-8FE7-58BBB3D3A86A}" sibTransId="{1EE9A1A6-6502-4D21-B38B-EC19A584DB66}"/>
    <dgm:cxn modelId="{5DDC9474-1BF8-4B9F-9EF5-1E250D854814}" type="presOf" srcId="{B967F1FD-CA2D-4BFB-B00B-163C3680AE1D}" destId="{5CE5153B-2E8E-41AB-9E91-E8871C70BE75}" srcOrd="0" destOrd="0" presId="urn:microsoft.com/office/officeart/2016/7/layout/VerticalDownArrowProcess"/>
    <dgm:cxn modelId="{5E75657E-3A6F-4C1A-973D-98DB3C722554}" type="presOf" srcId="{19587C01-1E6B-473A-BE89-E24DE7C84061}" destId="{31043BBE-91F4-4198-A17A-9813B943B902}" srcOrd="0" destOrd="4" presId="urn:microsoft.com/office/officeart/2016/7/layout/VerticalDownArrowProcess"/>
    <dgm:cxn modelId="{1B7FAD82-D3E9-4467-BAB4-853932A01275}" type="presOf" srcId="{2C8BD95C-354F-4130-9DFE-706670FB952C}" destId="{CEDA9971-65AA-4B5E-9C2A-90C097D109C2}" srcOrd="0" destOrd="0" presId="urn:microsoft.com/office/officeart/2016/7/layout/VerticalDownArrowProcess"/>
    <dgm:cxn modelId="{981936AF-1BE1-41BD-A546-50DB0656E7EB}" srcId="{F7507BB3-374E-4394-A232-F5A94CC8FE8F}" destId="{2C8BD95C-354F-4130-9DFE-706670FB952C}" srcOrd="0" destOrd="0" parTransId="{47FDBC40-16F8-46E6-9B56-9D7FE1033E34}" sibTransId="{A88480A5-C93E-4223-8CCD-73E2D69FFEF1}"/>
    <dgm:cxn modelId="{4581CFB1-B165-49F7-8967-12D35C03CDBC}" type="presOf" srcId="{DDB9EBA8-7B82-4848-B36E-76A1B4D370F1}" destId="{563D293E-1C5C-4DB7-9482-DFD3E3977A1D}" srcOrd="0" destOrd="0" presId="urn:microsoft.com/office/officeart/2016/7/layout/VerticalDownArrowProcess"/>
    <dgm:cxn modelId="{7194F7B1-EC4C-49BB-9161-D1FB03530B78}" type="presOf" srcId="{E71D4780-79AA-4C28-826F-16A7580CCA2E}" destId="{D36725E9-39EF-4E96-B817-B81A19BB84C7}" srcOrd="1" destOrd="0" presId="urn:microsoft.com/office/officeart/2016/7/layout/VerticalDownArrowProcess"/>
    <dgm:cxn modelId="{E22776B6-6153-439D-9E9A-3D3DD351E14C}" type="presOf" srcId="{7D5B321D-2924-4337-9BC9-A1D78D0858D4}" destId="{31043BBE-91F4-4198-A17A-9813B943B902}" srcOrd="0" destOrd="1" presId="urn:microsoft.com/office/officeart/2016/7/layout/VerticalDownArrowProcess"/>
    <dgm:cxn modelId="{42B45BBE-B0B5-40B3-AFE2-70175C00FF86}" type="presOf" srcId="{BDA0DC8E-9C6C-42E4-BA50-6DBC1FE101F7}" destId="{31043BBE-91F4-4198-A17A-9813B943B902}" srcOrd="0" destOrd="0" presId="urn:microsoft.com/office/officeart/2016/7/layout/VerticalDownArrowProcess"/>
    <dgm:cxn modelId="{544DB5BF-C08A-4703-B214-0136371F3307}" type="presOf" srcId="{24573B1E-9BDB-4653-9C58-B9949BC0AD59}" destId="{18D62A7F-73C3-411B-ABD3-DD063DD1F461}" srcOrd="0" destOrd="0" presId="urn:microsoft.com/office/officeart/2016/7/layout/VerticalDownArrowProcess"/>
    <dgm:cxn modelId="{5891D7C2-D64A-42E9-9C87-6301F7AD8EB2}" srcId="{B967F1FD-CA2D-4BFB-B00B-163C3680AE1D}" destId="{FB240D50-278E-4440-95D0-1004A39312F6}" srcOrd="3" destOrd="0" parTransId="{31D2AFD8-92CF-40EC-95BE-171A11F1F809}" sibTransId="{D961BF0D-FAAD-424B-88CE-92E614EDCE2C}"/>
    <dgm:cxn modelId="{E3D83BCA-249C-4713-9DA2-287CBD5EBE73}" srcId="{B967F1FD-CA2D-4BFB-B00B-163C3680AE1D}" destId="{BDA0DC8E-9C6C-42E4-BA50-6DBC1FE101F7}" srcOrd="0" destOrd="0" parTransId="{1635C299-460D-4484-A093-34D7D2CF2391}" sibTransId="{A1444A97-D4A0-432D-8985-E07B76B28756}"/>
    <dgm:cxn modelId="{026B69CE-8ACD-4F3E-B33F-4B11655F51C6}" type="presOf" srcId="{FB240D50-278E-4440-95D0-1004A39312F6}" destId="{31043BBE-91F4-4198-A17A-9813B943B902}" srcOrd="0" destOrd="3" presId="urn:microsoft.com/office/officeart/2016/7/layout/VerticalDownArrowProcess"/>
    <dgm:cxn modelId="{1FE772D3-7E6B-4A19-BEBB-4264DAB6C544}" srcId="{B967F1FD-CA2D-4BFB-B00B-163C3680AE1D}" destId="{7D5B321D-2924-4337-9BC9-A1D78D0858D4}" srcOrd="1" destOrd="0" parTransId="{7E0E175C-271F-4EE3-B312-0DE0F9CA5A73}" sibTransId="{F7EF85BC-521A-4D3E-95F0-CCAAAC9784A8}"/>
    <dgm:cxn modelId="{AB4657DE-CCD1-432B-8C62-35774B8D1D94}" srcId="{DDB9EBA8-7B82-4848-B36E-76A1B4D370F1}" destId="{F7507BB3-374E-4394-A232-F5A94CC8FE8F}" srcOrd="3" destOrd="0" parTransId="{27463F80-A969-4989-BBC9-1E831C98DBB8}" sibTransId="{23C7E528-825C-4968-812A-16A3AB778E4C}"/>
    <dgm:cxn modelId="{0D4128E2-F88A-42C9-B40A-626A72733AAA}" type="presOf" srcId="{4B878577-6BFE-4A0C-BE99-58A1233FD642}" destId="{ED935D9E-51DE-47A7-A4E6-F7486F788B81}" srcOrd="0" destOrd="0" presId="urn:microsoft.com/office/officeart/2016/7/layout/VerticalDownArrowProcess"/>
    <dgm:cxn modelId="{A324CDEA-F586-4300-81D1-CA13608A4EBC}" type="presOf" srcId="{BBE3407E-6001-4B0F-A27E-CD31455187C1}" destId="{284E26B8-BA01-437A-9A17-39D632639766}" srcOrd="0" destOrd="0" presId="urn:microsoft.com/office/officeart/2016/7/layout/VerticalDownArrowProcess"/>
    <dgm:cxn modelId="{28455EFE-720E-4FD9-9FBD-E2DC758682B0}" srcId="{B967F1FD-CA2D-4BFB-B00B-163C3680AE1D}" destId="{19587C01-1E6B-473A-BE89-E24DE7C84061}" srcOrd="4" destOrd="0" parTransId="{AA88928B-2532-455C-A624-23126764EEE5}" sibTransId="{005106CC-DB78-4DF9-A175-342E5436F9E9}"/>
    <dgm:cxn modelId="{F64A5863-4CB6-459A-A953-4CB2C4166C42}" type="presParOf" srcId="{563D293E-1C5C-4DB7-9482-DFD3E3977A1D}" destId="{078A6424-FC77-4157-888D-E1CA94121DF7}" srcOrd="0" destOrd="0" presId="urn:microsoft.com/office/officeart/2016/7/layout/VerticalDownArrowProcess"/>
    <dgm:cxn modelId="{04D4E0F9-55C7-45B9-B24D-884EEA0903EA}" type="presParOf" srcId="{078A6424-FC77-4157-888D-E1CA94121DF7}" destId="{573667CE-77D1-4D8C-949D-ED46908A0D23}" srcOrd="0" destOrd="0" presId="urn:microsoft.com/office/officeart/2016/7/layout/VerticalDownArrowProcess"/>
    <dgm:cxn modelId="{BF1C1F1A-B6A6-4DDD-A86C-1311F49B64DB}" type="presParOf" srcId="{078A6424-FC77-4157-888D-E1CA94121DF7}" destId="{CEDA9971-65AA-4B5E-9C2A-90C097D109C2}" srcOrd="1" destOrd="0" presId="urn:microsoft.com/office/officeart/2016/7/layout/VerticalDownArrowProcess"/>
    <dgm:cxn modelId="{E35B1BDA-E988-417A-9CB2-BE1753479FE5}" type="presParOf" srcId="{563D293E-1C5C-4DB7-9482-DFD3E3977A1D}" destId="{47BDBF0F-B3A6-4DA5-BF43-CA3EEF214183}" srcOrd="1" destOrd="0" presId="urn:microsoft.com/office/officeart/2016/7/layout/VerticalDownArrowProcess"/>
    <dgm:cxn modelId="{4BEDD96C-ADDE-474E-934D-83C5C7666C2F}" type="presParOf" srcId="{563D293E-1C5C-4DB7-9482-DFD3E3977A1D}" destId="{601636F2-EE1F-4B33-B7F1-ADBFAD3DFA85}" srcOrd="2" destOrd="0" presId="urn:microsoft.com/office/officeart/2016/7/layout/VerticalDownArrowProcess"/>
    <dgm:cxn modelId="{AE383C76-B44F-4F94-9ED3-5B113680D353}" type="presParOf" srcId="{601636F2-EE1F-4B33-B7F1-ADBFAD3DFA85}" destId="{C30A2C87-D852-4A83-8594-AF8BD3B3AE13}" srcOrd="0" destOrd="0" presId="urn:microsoft.com/office/officeart/2016/7/layout/VerticalDownArrowProcess"/>
    <dgm:cxn modelId="{9C2B21BE-755E-4E43-B41F-ADFC1B5D11DE}" type="presParOf" srcId="{601636F2-EE1F-4B33-B7F1-ADBFAD3DFA85}" destId="{D36725E9-39EF-4E96-B817-B81A19BB84C7}" srcOrd="1" destOrd="0" presId="urn:microsoft.com/office/officeart/2016/7/layout/VerticalDownArrowProcess"/>
    <dgm:cxn modelId="{BD702BC3-8EA6-44BA-B7EE-90335565AE8E}" type="presParOf" srcId="{601636F2-EE1F-4B33-B7F1-ADBFAD3DFA85}" destId="{284E26B8-BA01-437A-9A17-39D632639766}" srcOrd="2" destOrd="0" presId="urn:microsoft.com/office/officeart/2016/7/layout/VerticalDownArrowProcess"/>
    <dgm:cxn modelId="{8FE252FA-5AC5-447A-828F-EBB7CC9DBC72}" type="presParOf" srcId="{563D293E-1C5C-4DB7-9482-DFD3E3977A1D}" destId="{F76F7BE8-CE1E-46DD-99AF-989C91C66749}" srcOrd="3" destOrd="0" presId="urn:microsoft.com/office/officeart/2016/7/layout/VerticalDownArrowProcess"/>
    <dgm:cxn modelId="{AE92F3A8-6779-4F3D-BC44-06141F6B4FBC}" type="presParOf" srcId="{563D293E-1C5C-4DB7-9482-DFD3E3977A1D}" destId="{AEF49138-6B71-4F47-B648-90FA0CD4F860}" srcOrd="4" destOrd="0" presId="urn:microsoft.com/office/officeart/2016/7/layout/VerticalDownArrowProcess"/>
    <dgm:cxn modelId="{C55188ED-94AA-4D49-AAAF-7A432E9FAE04}" type="presParOf" srcId="{AEF49138-6B71-4F47-B648-90FA0CD4F860}" destId="{18D62A7F-73C3-411B-ABD3-DD063DD1F461}" srcOrd="0" destOrd="0" presId="urn:microsoft.com/office/officeart/2016/7/layout/VerticalDownArrowProcess"/>
    <dgm:cxn modelId="{8773A619-26EC-4489-9F64-0B8FFC339AE4}" type="presParOf" srcId="{AEF49138-6B71-4F47-B648-90FA0CD4F860}" destId="{1FBF3D94-D3E5-4A2B-9FA8-59E6BEFA9834}" srcOrd="1" destOrd="0" presId="urn:microsoft.com/office/officeart/2016/7/layout/VerticalDownArrowProcess"/>
    <dgm:cxn modelId="{A92295E4-FF0D-4C9C-AF32-34C20C6DC564}" type="presParOf" srcId="{AEF49138-6B71-4F47-B648-90FA0CD4F860}" destId="{ED935D9E-51DE-47A7-A4E6-F7486F788B81}" srcOrd="2" destOrd="0" presId="urn:microsoft.com/office/officeart/2016/7/layout/VerticalDownArrowProcess"/>
    <dgm:cxn modelId="{A1D396D8-F7F9-4408-B754-46C27C64DAE2}" type="presParOf" srcId="{563D293E-1C5C-4DB7-9482-DFD3E3977A1D}" destId="{DEFF8690-5CF1-497C-8D1C-3CAC0B759022}" srcOrd="5" destOrd="0" presId="urn:microsoft.com/office/officeart/2016/7/layout/VerticalDownArrowProcess"/>
    <dgm:cxn modelId="{38974180-4802-403A-8EF9-7BCE870381D1}" type="presParOf" srcId="{563D293E-1C5C-4DB7-9482-DFD3E3977A1D}" destId="{2620DD8D-292F-496E-BED4-24102DCF63A1}" srcOrd="6" destOrd="0" presId="urn:microsoft.com/office/officeart/2016/7/layout/VerticalDownArrowProcess"/>
    <dgm:cxn modelId="{8A9C4D2A-6B9D-4AF3-9027-02BDE9FB18A6}" type="presParOf" srcId="{2620DD8D-292F-496E-BED4-24102DCF63A1}" destId="{5CE5153B-2E8E-41AB-9E91-E8871C70BE75}" srcOrd="0" destOrd="0" presId="urn:microsoft.com/office/officeart/2016/7/layout/VerticalDownArrowProcess"/>
    <dgm:cxn modelId="{9DDEA98F-45C8-40DC-B656-B23F13DB5AC6}" type="presParOf" srcId="{2620DD8D-292F-496E-BED4-24102DCF63A1}" destId="{9C570D78-08DA-4EFF-A3EF-49141F4F0EB0}" srcOrd="1" destOrd="0" presId="urn:microsoft.com/office/officeart/2016/7/layout/VerticalDownArrowProcess"/>
    <dgm:cxn modelId="{CFD85787-2D6F-468E-B730-35E8D07E1D57}" type="presParOf" srcId="{2620DD8D-292F-496E-BED4-24102DCF63A1}" destId="{31043BBE-91F4-4198-A17A-9813B943B902}"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7A215B-CAD8-40AF-AAD6-61CBBAF5D5F4}" type="doc">
      <dgm:prSet loTypeId="urn:microsoft.com/office/officeart/2005/8/layout/hList1" loCatId="list" qsTypeId="urn:microsoft.com/office/officeart/2005/8/quickstyle/simple5" qsCatId="simple" csTypeId="urn:microsoft.com/office/officeart/2005/8/colors/colorful1" csCatId="colorful" phldr="1"/>
      <dgm:spPr/>
      <dgm:t>
        <a:bodyPr/>
        <a:lstStyle/>
        <a:p>
          <a:endParaRPr lang="en-US"/>
        </a:p>
      </dgm:t>
    </dgm:pt>
    <dgm:pt modelId="{EB111E19-1A94-4CE8-B1D8-B8FA2639FDB8}">
      <dgm:prSet/>
      <dgm:spPr>
        <a:solidFill>
          <a:schemeClr val="accent4">
            <a:lumMod val="75000"/>
          </a:schemeClr>
        </a:solidFill>
      </dgm:spPr>
      <dgm:t>
        <a:bodyPr/>
        <a:lstStyle/>
        <a:p>
          <a:r>
            <a:rPr lang="nb-NO">
              <a:latin typeface="Aptos" panose="020B0004020202020204" pitchFamily="34" charset="0"/>
              <a:cs typeface="Times New Roman" panose="02020603050405020304" pitchFamily="18" charset="0"/>
            </a:rPr>
            <a:t>Forventninger</a:t>
          </a:r>
          <a:endParaRPr lang="en-US"/>
        </a:p>
      </dgm:t>
    </dgm:pt>
    <dgm:pt modelId="{0C7D2369-CFDD-4815-B9A3-30E820FF5C09}" type="parTrans" cxnId="{9F23A20D-8976-4210-BBC1-E701F197EC2D}">
      <dgm:prSet/>
      <dgm:spPr/>
      <dgm:t>
        <a:bodyPr/>
        <a:lstStyle/>
        <a:p>
          <a:endParaRPr lang="en-US"/>
        </a:p>
      </dgm:t>
    </dgm:pt>
    <dgm:pt modelId="{1D556108-0F91-48BF-982F-E3B16BA0E5A7}" type="sibTrans" cxnId="{9F23A20D-8976-4210-BBC1-E701F197EC2D}">
      <dgm:prSet/>
      <dgm:spPr/>
      <dgm:t>
        <a:bodyPr/>
        <a:lstStyle/>
        <a:p>
          <a:endParaRPr lang="en-US"/>
        </a:p>
      </dgm:t>
    </dgm:pt>
    <dgm:pt modelId="{46A14780-ABA1-4B3F-B9BE-8CA7B2A4E291}">
      <dgm:prSet/>
      <dgm:spPr>
        <a:solidFill>
          <a:schemeClr val="accent6">
            <a:lumMod val="40000"/>
            <a:lumOff val="60000"/>
            <a:alpha val="90000"/>
          </a:schemeClr>
        </a:solidFill>
      </dgm:spPr>
      <dgm:t>
        <a:bodyPr/>
        <a:lstStyle/>
        <a:p>
          <a:r>
            <a:rPr lang="nb-NO" dirty="0">
              <a:latin typeface="Aptos" panose="020B0004020202020204" pitchFamily="34" charset="0"/>
              <a:cs typeface="Times New Roman" panose="02020603050405020304" pitchFamily="18" charset="0"/>
            </a:rPr>
            <a:t>Nesten alle (91%) av de som har gått til psykolog/psykiater opplever bedre mestring</a:t>
          </a:r>
          <a:endParaRPr lang="nb-NO" b="0" dirty="0">
            <a:cs typeface="Times New Roman"/>
          </a:endParaRPr>
        </a:p>
      </dgm:t>
    </dgm:pt>
    <dgm:pt modelId="{3CA59CB9-4B57-4C0A-B3CC-36900F37146F}" type="parTrans" cxnId="{E089B586-0EAF-44E9-A615-C171CDABA3D3}">
      <dgm:prSet/>
      <dgm:spPr/>
      <dgm:t>
        <a:bodyPr/>
        <a:lstStyle/>
        <a:p>
          <a:endParaRPr lang="nb-NO"/>
        </a:p>
      </dgm:t>
    </dgm:pt>
    <dgm:pt modelId="{F9EA67BC-171A-4A27-A1C7-F3CDFE1FE010}" type="sibTrans" cxnId="{E089B586-0EAF-44E9-A615-C171CDABA3D3}">
      <dgm:prSet/>
      <dgm:spPr/>
      <dgm:t>
        <a:bodyPr/>
        <a:lstStyle/>
        <a:p>
          <a:endParaRPr lang="nb-NO"/>
        </a:p>
      </dgm:t>
    </dgm:pt>
    <dgm:pt modelId="{39014943-863A-4A99-BACC-51B79BDFCB69}">
      <dgm:prSet/>
      <dgm:spPr>
        <a:solidFill>
          <a:schemeClr val="accent6">
            <a:lumMod val="40000"/>
            <a:lumOff val="60000"/>
            <a:alpha val="90000"/>
          </a:schemeClr>
        </a:solidFill>
      </dgm:spPr>
      <dgm:t>
        <a:bodyPr/>
        <a:lstStyle/>
        <a:p>
          <a:endParaRPr lang="nb-NO" b="0">
            <a:cs typeface="Times New Roman"/>
          </a:endParaRPr>
        </a:p>
      </dgm:t>
    </dgm:pt>
    <dgm:pt modelId="{68CE7611-6706-4242-B0D1-DD5EA90C23A6}" type="parTrans" cxnId="{9432704B-8FC9-4382-B95D-8AF58A5750B9}">
      <dgm:prSet/>
      <dgm:spPr/>
      <dgm:t>
        <a:bodyPr/>
        <a:lstStyle/>
        <a:p>
          <a:endParaRPr lang="nb-NO"/>
        </a:p>
      </dgm:t>
    </dgm:pt>
    <dgm:pt modelId="{C1947BEA-B2FE-447C-BE0C-6F841D95F02B}" type="sibTrans" cxnId="{9432704B-8FC9-4382-B95D-8AF58A5750B9}">
      <dgm:prSet/>
      <dgm:spPr/>
      <dgm:t>
        <a:bodyPr/>
        <a:lstStyle/>
        <a:p>
          <a:endParaRPr lang="nb-NO"/>
        </a:p>
      </dgm:t>
    </dgm:pt>
    <dgm:pt modelId="{2B77D36E-A524-4264-8FC0-1DA6081DF793}">
      <dgm:prSet/>
      <dgm:spPr>
        <a:solidFill>
          <a:srgbClr val="C00000"/>
        </a:solidFill>
      </dgm:spPr>
      <dgm:t>
        <a:bodyPr/>
        <a:lstStyle/>
        <a:p>
          <a:r>
            <a:rPr lang="nb-NO" dirty="0">
              <a:latin typeface="Aptos" panose="020B0004020202020204" pitchFamily="34" charset="0"/>
              <a:cs typeface="Times New Roman" panose="02020603050405020304" pitchFamily="18" charset="0"/>
            </a:rPr>
            <a:t>De som ble anbefalt kurs</a:t>
          </a:r>
          <a:endParaRPr lang="nb-NO" dirty="0">
            <a:cs typeface="Times New Roman"/>
          </a:endParaRPr>
        </a:p>
      </dgm:t>
    </dgm:pt>
    <dgm:pt modelId="{E3660ED9-8B54-49AA-9355-B4954DF6A6F2}" type="parTrans" cxnId="{8CD2AFB7-BCFA-4D73-BBC0-620DD62C4C07}">
      <dgm:prSet/>
      <dgm:spPr/>
      <dgm:t>
        <a:bodyPr/>
        <a:lstStyle/>
        <a:p>
          <a:endParaRPr lang="nb-NO"/>
        </a:p>
      </dgm:t>
    </dgm:pt>
    <dgm:pt modelId="{D5520AEE-0568-4F05-894D-8F02D0CAE7D3}" type="sibTrans" cxnId="{8CD2AFB7-BCFA-4D73-BBC0-620DD62C4C07}">
      <dgm:prSet/>
      <dgm:spPr/>
      <dgm:t>
        <a:bodyPr/>
        <a:lstStyle/>
        <a:p>
          <a:endParaRPr lang="nb-NO"/>
        </a:p>
      </dgm:t>
    </dgm:pt>
    <dgm:pt modelId="{50DEC6FD-497D-4B94-B2CE-2316ABFFAC4E}">
      <dgm:prSet/>
      <dgm:spPr>
        <a:solidFill>
          <a:srgbClr val="F9E3E3">
            <a:alpha val="89804"/>
          </a:srgbClr>
        </a:solidFill>
      </dgm:spPr>
      <dgm:t>
        <a:bodyPr/>
        <a:lstStyle/>
        <a:p>
          <a:pPr>
            <a:buFont typeface="Arial" panose="020B0604020202020204" pitchFamily="34" charset="0"/>
            <a:buChar char="•"/>
          </a:pPr>
          <a:r>
            <a:rPr lang="nb-NO" dirty="0">
              <a:latin typeface="Aptos" panose="020B0004020202020204" pitchFamily="34" charset="0"/>
              <a:cs typeface="Times New Roman" panose="02020603050405020304" pitchFamily="18" charset="0"/>
            </a:rPr>
            <a:t>De fleste som blir anbefalt kurs fra inntak følger </a:t>
          </a:r>
          <a:r>
            <a:rPr lang="nb-NO" b="1" dirty="0">
              <a:latin typeface="Aptos" panose="020B0004020202020204" pitchFamily="34" charset="0"/>
              <a:cs typeface="Times New Roman" panose="02020603050405020304" pitchFamily="18" charset="0"/>
            </a:rPr>
            <a:t>ikke</a:t>
          </a:r>
          <a:r>
            <a:rPr lang="nb-NO" dirty="0">
              <a:latin typeface="Aptos" panose="020B0004020202020204" pitchFamily="34" charset="0"/>
              <a:cs typeface="Times New Roman" panose="02020603050405020304" pitchFamily="18" charset="0"/>
            </a:rPr>
            <a:t> anbefalingen</a:t>
          </a:r>
          <a:endParaRPr lang="nb-NO" b="0" dirty="0">
            <a:cs typeface="Times New Roman"/>
          </a:endParaRPr>
        </a:p>
      </dgm:t>
    </dgm:pt>
    <dgm:pt modelId="{C6184DB8-0C00-4CA6-9784-1B0FA5E4CAE5}" type="parTrans" cxnId="{E59FFE1A-9F94-4ED4-9A9F-C395B5565F69}">
      <dgm:prSet/>
      <dgm:spPr/>
      <dgm:t>
        <a:bodyPr/>
        <a:lstStyle/>
        <a:p>
          <a:endParaRPr lang="nb-NO"/>
        </a:p>
      </dgm:t>
    </dgm:pt>
    <dgm:pt modelId="{EFD66E1D-6892-4E3B-9215-3D701805E0A2}" type="sibTrans" cxnId="{E59FFE1A-9F94-4ED4-9A9F-C395B5565F69}">
      <dgm:prSet/>
      <dgm:spPr/>
      <dgm:t>
        <a:bodyPr/>
        <a:lstStyle/>
        <a:p>
          <a:endParaRPr lang="nb-NO"/>
        </a:p>
      </dgm:t>
    </dgm:pt>
    <dgm:pt modelId="{DF563857-5D79-4380-83E5-D4A93940DED5}">
      <dgm:prSet/>
      <dgm:spPr/>
      <dgm:t>
        <a:bodyPr/>
        <a:lstStyle/>
        <a:p>
          <a:r>
            <a:rPr lang="nb-NO">
              <a:latin typeface="Aptos" panose="020B0004020202020204" pitchFamily="34" charset="0"/>
              <a:cs typeface="Times New Roman" panose="02020603050405020304" pitchFamily="18" charset="0"/>
            </a:rPr>
            <a:t>Vurdering av søknadsprosess</a:t>
          </a:r>
          <a:endParaRPr lang="nb-NO">
            <a:cs typeface="Times New Roman"/>
          </a:endParaRPr>
        </a:p>
      </dgm:t>
    </dgm:pt>
    <dgm:pt modelId="{92391FAA-153F-4073-8BD6-3EAE4B70E8FA}" type="parTrans" cxnId="{DDB7FD90-C64B-4F75-8224-C98F7CD936C2}">
      <dgm:prSet/>
      <dgm:spPr/>
      <dgm:t>
        <a:bodyPr/>
        <a:lstStyle/>
        <a:p>
          <a:endParaRPr lang="nb-NO"/>
        </a:p>
      </dgm:t>
    </dgm:pt>
    <dgm:pt modelId="{4C8BB49C-D9F4-4062-B49F-C86ED8378322}" type="sibTrans" cxnId="{DDB7FD90-C64B-4F75-8224-C98F7CD936C2}">
      <dgm:prSet/>
      <dgm:spPr/>
      <dgm:t>
        <a:bodyPr/>
        <a:lstStyle/>
        <a:p>
          <a:endParaRPr lang="nb-NO"/>
        </a:p>
      </dgm:t>
    </dgm:pt>
    <dgm:pt modelId="{C13645BE-E538-4D74-BBC0-CE2FAC730692}">
      <dgm:prSet/>
      <dgm:spPr/>
      <dgm:t>
        <a:bodyPr/>
        <a:lstStyle/>
        <a:p>
          <a:r>
            <a:rPr lang="nb-NO" dirty="0">
              <a:latin typeface="Aptos" panose="020B0004020202020204" pitchFamily="34" charset="0"/>
              <a:cs typeface="Times New Roman" panose="02020603050405020304" pitchFamily="18" charset="0"/>
            </a:rPr>
            <a:t>Studentene scorer søknadsprosessen til 3.4 av 5</a:t>
          </a:r>
          <a:endParaRPr lang="nb-NO" b="0" dirty="0">
            <a:cs typeface="Times New Roman"/>
          </a:endParaRPr>
        </a:p>
      </dgm:t>
    </dgm:pt>
    <dgm:pt modelId="{41BB36A9-0936-4B28-B7EF-D6D42CAE276F}" type="parTrans" cxnId="{B4A52E6D-211D-42FE-AC51-D68CA33AE9DF}">
      <dgm:prSet/>
      <dgm:spPr/>
      <dgm:t>
        <a:bodyPr/>
        <a:lstStyle/>
        <a:p>
          <a:endParaRPr lang="nb-NO"/>
        </a:p>
      </dgm:t>
    </dgm:pt>
    <dgm:pt modelId="{07FFD83E-7C5E-4A77-9382-8B6010FCEA72}" type="sibTrans" cxnId="{B4A52E6D-211D-42FE-AC51-D68CA33AE9DF}">
      <dgm:prSet/>
      <dgm:spPr/>
      <dgm:t>
        <a:bodyPr/>
        <a:lstStyle/>
        <a:p>
          <a:endParaRPr lang="nb-NO"/>
        </a:p>
      </dgm:t>
    </dgm:pt>
    <dgm:pt modelId="{58D7EC4D-945D-4C24-806E-6B8C15DD6A9D}">
      <dgm:prSet/>
      <dgm:spPr/>
      <dgm:t>
        <a:bodyPr/>
        <a:lstStyle/>
        <a:p>
          <a:endParaRPr lang="nb-NO" b="0">
            <a:cs typeface="Times New Roman"/>
          </a:endParaRPr>
        </a:p>
      </dgm:t>
    </dgm:pt>
    <dgm:pt modelId="{1404A089-9918-4A57-BBBC-6E33D489F7E7}" type="parTrans" cxnId="{72B9CCC6-3A80-4E17-97D2-87C58A8574FC}">
      <dgm:prSet/>
      <dgm:spPr/>
      <dgm:t>
        <a:bodyPr/>
        <a:lstStyle/>
        <a:p>
          <a:endParaRPr lang="nb-NO"/>
        </a:p>
      </dgm:t>
    </dgm:pt>
    <dgm:pt modelId="{C4B11DA8-DF8F-4835-BD60-331A30FCD0AC}" type="sibTrans" cxnId="{72B9CCC6-3A80-4E17-97D2-87C58A8574FC}">
      <dgm:prSet/>
      <dgm:spPr/>
      <dgm:t>
        <a:bodyPr/>
        <a:lstStyle/>
        <a:p>
          <a:endParaRPr lang="nb-NO"/>
        </a:p>
      </dgm:t>
    </dgm:pt>
    <dgm:pt modelId="{9D477284-7C89-44CF-8761-1221FCD31657}">
      <dgm:prSet/>
      <dgm:spPr>
        <a:solidFill>
          <a:schemeClr val="accent6">
            <a:lumMod val="75000"/>
          </a:schemeClr>
        </a:solidFill>
      </dgm:spPr>
      <dgm:t>
        <a:bodyPr/>
        <a:lstStyle/>
        <a:p>
          <a:r>
            <a:rPr lang="nb-NO" dirty="0">
              <a:latin typeface="Aptos" panose="020B0004020202020204" pitchFamily="34" charset="0"/>
              <a:cs typeface="Times New Roman" panose="02020603050405020304" pitchFamily="18" charset="0"/>
            </a:rPr>
            <a:t>Mestring etter hjelpetilbud (samtale/gruppe):</a:t>
          </a:r>
          <a:endParaRPr lang="en-US" dirty="0"/>
        </a:p>
      </dgm:t>
    </dgm:pt>
    <dgm:pt modelId="{C4D99595-367C-4730-B26E-F49C6FF2D8A9}" type="parTrans" cxnId="{C8AE64DD-25E8-4F8F-96DA-341FB2199425}">
      <dgm:prSet/>
      <dgm:spPr/>
      <dgm:t>
        <a:bodyPr/>
        <a:lstStyle/>
        <a:p>
          <a:endParaRPr lang="nb-NO"/>
        </a:p>
      </dgm:t>
    </dgm:pt>
    <dgm:pt modelId="{8D2BC51F-77AF-43D4-B38B-DF2021965C89}" type="sibTrans" cxnId="{C8AE64DD-25E8-4F8F-96DA-341FB2199425}">
      <dgm:prSet/>
      <dgm:spPr/>
      <dgm:t>
        <a:bodyPr/>
        <a:lstStyle/>
        <a:p>
          <a:endParaRPr lang="nb-NO"/>
        </a:p>
      </dgm:t>
    </dgm:pt>
    <dgm:pt modelId="{CEE3186C-EE65-4D28-81BC-912CBCEDE232}">
      <dgm:prSet/>
      <dgm:spPr>
        <a:solidFill>
          <a:schemeClr val="tx2">
            <a:lumMod val="10000"/>
            <a:lumOff val="90000"/>
            <a:alpha val="90000"/>
          </a:schemeClr>
        </a:solidFill>
      </dgm:spPr>
      <dgm:t>
        <a:bodyPr/>
        <a:lstStyle/>
        <a:p>
          <a:r>
            <a:rPr lang="nb-NO" dirty="0">
              <a:latin typeface="Aptos" panose="020B0004020202020204" pitchFamily="34" charset="0"/>
              <a:cs typeface="Times New Roman" panose="02020603050405020304" pitchFamily="18" charset="0"/>
            </a:rPr>
            <a:t>Nesten 90% ønsker individuelle samtaler når de sender søknad, </a:t>
          </a:r>
          <a:r>
            <a:rPr lang="nb-NO" dirty="0" err="1">
              <a:latin typeface="Aptos" panose="020B0004020202020204" pitchFamily="34" charset="0"/>
              <a:cs typeface="Times New Roman" panose="02020603050405020304" pitchFamily="18" charset="0"/>
            </a:rPr>
            <a:t>ca</a:t>
          </a:r>
          <a:r>
            <a:rPr lang="nb-NO" dirty="0">
              <a:latin typeface="Aptos" panose="020B0004020202020204" pitchFamily="34" charset="0"/>
              <a:cs typeface="Times New Roman" panose="02020603050405020304" pitchFamily="18" charset="0"/>
            </a:rPr>
            <a:t> halvparten får det</a:t>
          </a:r>
          <a:endParaRPr lang="nb-NO" dirty="0"/>
        </a:p>
      </dgm:t>
    </dgm:pt>
    <dgm:pt modelId="{9EB174BE-9E8E-4854-B502-2729B1BDBD2F}" type="parTrans" cxnId="{47284F43-5B3D-4827-B0F5-BDED6AC8ED21}">
      <dgm:prSet/>
      <dgm:spPr/>
      <dgm:t>
        <a:bodyPr/>
        <a:lstStyle/>
        <a:p>
          <a:endParaRPr lang="nb-NO"/>
        </a:p>
      </dgm:t>
    </dgm:pt>
    <dgm:pt modelId="{4E709886-0F76-4CBD-B44A-A173E6B96006}" type="sibTrans" cxnId="{47284F43-5B3D-4827-B0F5-BDED6AC8ED21}">
      <dgm:prSet/>
      <dgm:spPr/>
      <dgm:t>
        <a:bodyPr/>
        <a:lstStyle/>
        <a:p>
          <a:endParaRPr lang="nb-NO"/>
        </a:p>
      </dgm:t>
    </dgm:pt>
    <dgm:pt modelId="{F7D87BF7-187F-419A-8F63-4B0BD1E3AD02}">
      <dgm:prSet/>
      <dgm:spPr>
        <a:solidFill>
          <a:schemeClr val="tx2">
            <a:lumMod val="10000"/>
            <a:lumOff val="90000"/>
            <a:alpha val="90000"/>
          </a:schemeClr>
        </a:solidFill>
      </dgm:spPr>
      <dgm:t>
        <a:bodyPr/>
        <a:lstStyle/>
        <a:p>
          <a:r>
            <a:rPr lang="nb-NO" dirty="0">
              <a:latin typeface="Aptos" panose="020B0004020202020204" pitchFamily="34" charset="0"/>
              <a:cs typeface="Times New Roman" panose="02020603050405020304" pitchFamily="18" charset="0"/>
            </a:rPr>
            <a:t>Bare halvparten av studentene var klar over at de kunne få anbefalt noe annet enn 1:1 samtaler etter å ha sendt inn skjema</a:t>
          </a:r>
        </a:p>
      </dgm:t>
    </dgm:pt>
    <dgm:pt modelId="{C49B51A2-B39D-475C-B830-143F83AA5B32}" type="parTrans" cxnId="{C63A7C49-CE9B-4999-8AF6-4A32824FA252}">
      <dgm:prSet/>
      <dgm:spPr/>
      <dgm:t>
        <a:bodyPr/>
        <a:lstStyle/>
        <a:p>
          <a:endParaRPr lang="nb-NO"/>
        </a:p>
      </dgm:t>
    </dgm:pt>
    <dgm:pt modelId="{B86FF9F2-0C86-4314-A742-983E14A4BE1B}" type="sibTrans" cxnId="{C63A7C49-CE9B-4999-8AF6-4A32824FA252}">
      <dgm:prSet/>
      <dgm:spPr/>
      <dgm:t>
        <a:bodyPr/>
        <a:lstStyle/>
        <a:p>
          <a:endParaRPr lang="nb-NO"/>
        </a:p>
      </dgm:t>
    </dgm:pt>
    <dgm:pt modelId="{0CB36354-A47C-4243-9401-F6F2ADC4D380}">
      <dgm:prSet/>
      <dgm:spPr/>
      <dgm:t>
        <a:bodyPr/>
        <a:lstStyle/>
        <a:p>
          <a:r>
            <a:rPr lang="nb-NO" dirty="0">
              <a:latin typeface="Aptos" panose="020B0004020202020204" pitchFamily="34" charset="0"/>
              <a:cs typeface="Times New Roman" panose="02020603050405020304" pitchFamily="18" charset="0"/>
            </a:rPr>
            <a:t>60% av de som gått til rådgiver opplever bedre mestring</a:t>
          </a:r>
        </a:p>
      </dgm:t>
    </dgm:pt>
    <dgm:pt modelId="{C1F9C59B-FD6A-4316-9CB6-067528A8ADB8}" type="parTrans" cxnId="{FA0CAB22-DBC5-4865-95D6-E09E76CE5581}">
      <dgm:prSet/>
      <dgm:spPr/>
      <dgm:t>
        <a:bodyPr/>
        <a:lstStyle/>
        <a:p>
          <a:endParaRPr lang="nb-NO"/>
        </a:p>
      </dgm:t>
    </dgm:pt>
    <dgm:pt modelId="{69926124-AD73-4183-BF6E-6CF6C2B89F32}" type="sibTrans" cxnId="{FA0CAB22-DBC5-4865-95D6-E09E76CE5581}">
      <dgm:prSet/>
      <dgm:spPr/>
      <dgm:t>
        <a:bodyPr/>
        <a:lstStyle/>
        <a:p>
          <a:endParaRPr lang="nb-NO"/>
        </a:p>
      </dgm:t>
    </dgm:pt>
    <dgm:pt modelId="{1296A87E-ACF8-4AEB-A190-28238B4AB9C1}">
      <dgm:prSet/>
      <dgm:spPr/>
      <dgm:t>
        <a:bodyPr/>
        <a:lstStyle/>
        <a:p>
          <a:r>
            <a:rPr lang="nb-NO" dirty="0">
              <a:latin typeface="Aptos" panose="020B0004020202020204" pitchFamily="34" charset="0"/>
              <a:cs typeface="Times New Roman" panose="02020603050405020304" pitchFamily="18" charset="0"/>
            </a:rPr>
            <a:t>79% av alle som fikk samtale eller gruppebehandling har det bedre nå enn da de først søkte hjelp. 2% har det dårligere</a:t>
          </a:r>
        </a:p>
      </dgm:t>
    </dgm:pt>
    <dgm:pt modelId="{42367A54-4628-4B5F-9435-956FE2A3E211}" type="parTrans" cxnId="{0E9068B4-52E7-4DFE-9F24-63A16F5FC44F}">
      <dgm:prSet/>
      <dgm:spPr/>
      <dgm:t>
        <a:bodyPr/>
        <a:lstStyle/>
        <a:p>
          <a:endParaRPr lang="nb-NO"/>
        </a:p>
      </dgm:t>
    </dgm:pt>
    <dgm:pt modelId="{B64E3BF4-C1E9-49E4-ACAA-788A2DC00486}" type="sibTrans" cxnId="{0E9068B4-52E7-4DFE-9F24-63A16F5FC44F}">
      <dgm:prSet/>
      <dgm:spPr/>
      <dgm:t>
        <a:bodyPr/>
        <a:lstStyle/>
        <a:p>
          <a:endParaRPr lang="nb-NO"/>
        </a:p>
      </dgm:t>
    </dgm:pt>
    <dgm:pt modelId="{7F460460-EFDD-4040-A9F4-28621B9E72CB}">
      <dgm:prSet/>
      <dgm:spPr/>
      <dgm:t>
        <a:bodyPr/>
        <a:lstStyle/>
        <a:p>
          <a:r>
            <a:rPr lang="nb-NO" dirty="0">
              <a:latin typeface="Aptos" panose="020B0004020202020204" pitchFamily="34" charset="0"/>
              <a:cs typeface="Times New Roman" panose="02020603050405020304" pitchFamily="18" charset="0"/>
            </a:rPr>
            <a:t>De som har fått samtale eller gruppe i SiO er mer positive enn de som ikke fikk det (4 av 5)</a:t>
          </a:r>
        </a:p>
      </dgm:t>
    </dgm:pt>
    <dgm:pt modelId="{B6F03EB1-054E-43C9-997A-D5FA1C75D386}" type="parTrans" cxnId="{4FB82386-596E-4C29-835D-76BEF612BD1C}">
      <dgm:prSet/>
      <dgm:spPr/>
      <dgm:t>
        <a:bodyPr/>
        <a:lstStyle/>
        <a:p>
          <a:endParaRPr lang="nb-NO"/>
        </a:p>
      </dgm:t>
    </dgm:pt>
    <dgm:pt modelId="{1024DCA2-DD3A-486E-AFAC-8B16676B02E4}" type="sibTrans" cxnId="{4FB82386-596E-4C29-835D-76BEF612BD1C}">
      <dgm:prSet/>
      <dgm:spPr/>
      <dgm:t>
        <a:bodyPr/>
        <a:lstStyle/>
        <a:p>
          <a:endParaRPr lang="nb-NO"/>
        </a:p>
      </dgm:t>
    </dgm:pt>
    <dgm:pt modelId="{71329C9B-62D9-4A1E-8091-CF35D390AF8B}">
      <dgm:prSet/>
      <dgm:spPr>
        <a:solidFill>
          <a:srgbClr val="F9E3E3">
            <a:alpha val="89804"/>
          </a:srgbClr>
        </a:solidFill>
      </dgm:spPr>
      <dgm:t>
        <a:bodyPr/>
        <a:lstStyle/>
        <a:p>
          <a:pPr>
            <a:buFont typeface="Arial" panose="020B0604020202020204" pitchFamily="34" charset="0"/>
            <a:buChar char="•"/>
          </a:pPr>
          <a:r>
            <a:rPr lang="nb-NO" dirty="0">
              <a:latin typeface="Aptos" panose="020B0004020202020204" pitchFamily="34" charset="0"/>
              <a:cs typeface="Times New Roman" panose="02020603050405020304" pitchFamily="18" charset="0"/>
            </a:rPr>
            <a:t>Flere beskrev at anbefalingen var uriktig/ikke mulig å følge </a:t>
          </a:r>
          <a:endParaRPr lang="nb-NO" b="0" dirty="0">
            <a:cs typeface="Times New Roman"/>
          </a:endParaRPr>
        </a:p>
      </dgm:t>
    </dgm:pt>
    <dgm:pt modelId="{F4A792C2-BC9A-4A78-97BC-7AD9E38AD90D}" type="parTrans" cxnId="{D52C8D98-7DE5-4896-A482-1F2E12169ED1}">
      <dgm:prSet/>
      <dgm:spPr/>
      <dgm:t>
        <a:bodyPr/>
        <a:lstStyle/>
        <a:p>
          <a:endParaRPr lang="nb-NO"/>
        </a:p>
      </dgm:t>
    </dgm:pt>
    <dgm:pt modelId="{D0F949E4-8339-4334-8368-AE1063DFB9AC}" type="sibTrans" cxnId="{D52C8D98-7DE5-4896-A482-1F2E12169ED1}">
      <dgm:prSet/>
      <dgm:spPr/>
      <dgm:t>
        <a:bodyPr/>
        <a:lstStyle/>
        <a:p>
          <a:endParaRPr lang="nb-NO"/>
        </a:p>
      </dgm:t>
    </dgm:pt>
    <dgm:pt modelId="{88B5B0AD-0158-48F2-A75D-DEDF68D38E0E}">
      <dgm:prSet/>
      <dgm:spPr>
        <a:solidFill>
          <a:schemeClr val="tx2">
            <a:lumMod val="10000"/>
            <a:lumOff val="90000"/>
            <a:alpha val="90000"/>
          </a:schemeClr>
        </a:solidFill>
      </dgm:spPr>
      <dgm:t>
        <a:bodyPr/>
        <a:lstStyle/>
        <a:p>
          <a:endParaRPr lang="nb-NO"/>
        </a:p>
      </dgm:t>
    </dgm:pt>
    <dgm:pt modelId="{A8E2086C-A69D-43CC-BB2A-AEEE6A902A6B}" type="parTrans" cxnId="{FC261CB5-A68A-4FE6-94AC-C6CE2D823092}">
      <dgm:prSet/>
      <dgm:spPr/>
      <dgm:t>
        <a:bodyPr/>
        <a:lstStyle/>
        <a:p>
          <a:endParaRPr lang="nb-NO"/>
        </a:p>
      </dgm:t>
    </dgm:pt>
    <dgm:pt modelId="{B48C37AB-E5BB-44B8-A952-F643418BFBB6}" type="sibTrans" cxnId="{FC261CB5-A68A-4FE6-94AC-C6CE2D823092}">
      <dgm:prSet/>
      <dgm:spPr/>
      <dgm:t>
        <a:bodyPr/>
        <a:lstStyle/>
        <a:p>
          <a:endParaRPr lang="nb-NO"/>
        </a:p>
      </dgm:t>
    </dgm:pt>
    <dgm:pt modelId="{36FAA438-4A7A-49D6-821A-3AD7BA235E16}">
      <dgm:prSet/>
      <dgm:spPr/>
      <dgm:t>
        <a:bodyPr/>
        <a:lstStyle/>
        <a:p>
          <a:endParaRPr lang="nb-NO" b="0" dirty="0">
            <a:cs typeface="Times New Roman"/>
          </a:endParaRPr>
        </a:p>
      </dgm:t>
    </dgm:pt>
    <dgm:pt modelId="{412093F9-BDC5-42C1-9963-A215F8964BE3}" type="parTrans" cxnId="{E96634FD-BB0F-44A0-9889-CE1DC728CE07}">
      <dgm:prSet/>
      <dgm:spPr/>
      <dgm:t>
        <a:bodyPr/>
        <a:lstStyle/>
        <a:p>
          <a:endParaRPr lang="nb-NO"/>
        </a:p>
      </dgm:t>
    </dgm:pt>
    <dgm:pt modelId="{E6FD9C33-F750-46C9-9449-34737D2BD2BF}" type="sibTrans" cxnId="{E96634FD-BB0F-44A0-9889-CE1DC728CE07}">
      <dgm:prSet/>
      <dgm:spPr/>
      <dgm:t>
        <a:bodyPr/>
        <a:lstStyle/>
        <a:p>
          <a:endParaRPr lang="nb-NO"/>
        </a:p>
      </dgm:t>
    </dgm:pt>
    <dgm:pt modelId="{A08ACC3C-7757-4FE7-B938-95673FC6A32D}">
      <dgm:prSet/>
      <dgm:spPr>
        <a:solidFill>
          <a:srgbClr val="F9E3E3">
            <a:alpha val="89804"/>
          </a:srgbClr>
        </a:solidFill>
      </dgm:spPr>
      <dgm:t>
        <a:bodyPr/>
        <a:lstStyle/>
        <a:p>
          <a:pPr>
            <a:buFont typeface="Arial" panose="020B0604020202020204" pitchFamily="34" charset="0"/>
            <a:buChar char="•"/>
          </a:pPr>
          <a:r>
            <a:rPr lang="nb-NO" dirty="0">
              <a:latin typeface="Aptos" panose="020B0004020202020204" pitchFamily="34" charset="0"/>
              <a:cs typeface="Times New Roman" panose="02020603050405020304" pitchFamily="18" charset="0"/>
            </a:rPr>
            <a:t>Mange opplever det å få anbefaling om kurs som en avvisning</a:t>
          </a:r>
          <a:endParaRPr lang="nb-NO" b="0" dirty="0">
            <a:cs typeface="Times New Roman"/>
          </a:endParaRPr>
        </a:p>
      </dgm:t>
    </dgm:pt>
    <dgm:pt modelId="{71DBBD42-F6EC-43B5-934F-E2DE2A885FC4}" type="parTrans" cxnId="{EDAC4B2D-0B57-4101-A232-6CF038C3C225}">
      <dgm:prSet/>
      <dgm:spPr/>
      <dgm:t>
        <a:bodyPr/>
        <a:lstStyle/>
        <a:p>
          <a:endParaRPr lang="nb-NO"/>
        </a:p>
      </dgm:t>
    </dgm:pt>
    <dgm:pt modelId="{02E25A92-B3D9-4167-A2E9-9DE22B10E1F6}" type="sibTrans" cxnId="{EDAC4B2D-0B57-4101-A232-6CF038C3C225}">
      <dgm:prSet/>
      <dgm:spPr/>
      <dgm:t>
        <a:bodyPr/>
        <a:lstStyle/>
        <a:p>
          <a:endParaRPr lang="nb-NO"/>
        </a:p>
      </dgm:t>
    </dgm:pt>
    <dgm:pt modelId="{32C2E74E-C54E-40D1-B95B-CCE1D6C04CB6}">
      <dgm:prSet/>
      <dgm:spPr>
        <a:solidFill>
          <a:srgbClr val="F9E3E3">
            <a:alpha val="89804"/>
          </a:srgbClr>
        </a:solidFill>
      </dgm:spPr>
      <dgm:t>
        <a:bodyPr/>
        <a:lstStyle/>
        <a:p>
          <a:pPr>
            <a:buFont typeface="Arial" panose="020B0604020202020204" pitchFamily="34" charset="0"/>
            <a:buChar char="•"/>
          </a:pPr>
          <a:r>
            <a:rPr lang="nb-NO" dirty="0">
              <a:latin typeface="Aptos" panose="020B0004020202020204" pitchFamily="34" charset="0"/>
              <a:cs typeface="Times New Roman" panose="02020603050405020304" pitchFamily="18" charset="0"/>
            </a:rPr>
            <a:t>Under halvparten gjorde det som ble anbefalt</a:t>
          </a:r>
          <a:endParaRPr lang="nb-NO" b="0" dirty="0">
            <a:cs typeface="Times New Roman"/>
          </a:endParaRPr>
        </a:p>
      </dgm:t>
    </dgm:pt>
    <dgm:pt modelId="{85451E43-F3B9-42AB-93A7-111EFAEC404F}" type="parTrans" cxnId="{45B875E0-59CC-4BF1-B671-12E48DED00FD}">
      <dgm:prSet/>
      <dgm:spPr/>
      <dgm:t>
        <a:bodyPr/>
        <a:lstStyle/>
        <a:p>
          <a:endParaRPr lang="nb-NO"/>
        </a:p>
      </dgm:t>
    </dgm:pt>
    <dgm:pt modelId="{8B7806E7-E9B9-45A7-B5F8-99B596B7CAE8}" type="sibTrans" cxnId="{45B875E0-59CC-4BF1-B671-12E48DED00FD}">
      <dgm:prSet/>
      <dgm:spPr/>
      <dgm:t>
        <a:bodyPr/>
        <a:lstStyle/>
        <a:p>
          <a:endParaRPr lang="nb-NO"/>
        </a:p>
      </dgm:t>
    </dgm:pt>
    <dgm:pt modelId="{DB0B8B1B-4827-46E7-9344-79EA69E2F378}">
      <dgm:prSet/>
      <dgm:spPr>
        <a:solidFill>
          <a:srgbClr val="F9E3E3">
            <a:alpha val="89804"/>
          </a:srgbClr>
        </a:solidFill>
      </dgm:spPr>
      <dgm:t>
        <a:bodyPr/>
        <a:lstStyle/>
        <a:p>
          <a:pPr>
            <a:buFont typeface="Arial" panose="020B0604020202020204" pitchFamily="34" charset="0"/>
            <a:buChar char="•"/>
          </a:pPr>
          <a:endParaRPr lang="nb-NO" b="0" dirty="0">
            <a:cs typeface="Times New Roman"/>
          </a:endParaRPr>
        </a:p>
      </dgm:t>
    </dgm:pt>
    <dgm:pt modelId="{BEA78F4E-8D81-4A22-AA1D-1ACADB488C8E}" type="parTrans" cxnId="{C46E8851-E95A-4CAC-B046-38F3C513A34A}">
      <dgm:prSet/>
      <dgm:spPr/>
      <dgm:t>
        <a:bodyPr/>
        <a:lstStyle/>
        <a:p>
          <a:endParaRPr lang="nb-NO"/>
        </a:p>
      </dgm:t>
    </dgm:pt>
    <dgm:pt modelId="{88182905-632B-4462-B1EF-AA9325D6B303}" type="sibTrans" cxnId="{C46E8851-E95A-4CAC-B046-38F3C513A34A}">
      <dgm:prSet/>
      <dgm:spPr/>
      <dgm:t>
        <a:bodyPr/>
        <a:lstStyle/>
        <a:p>
          <a:endParaRPr lang="nb-NO"/>
        </a:p>
      </dgm:t>
    </dgm:pt>
    <dgm:pt modelId="{CBA2F47D-3332-4174-B08D-B2B8D8CE7D5B}">
      <dgm:prSet/>
      <dgm:spPr>
        <a:solidFill>
          <a:srgbClr val="F9E3E3">
            <a:alpha val="89804"/>
          </a:srgbClr>
        </a:solidFill>
      </dgm:spPr>
      <dgm:t>
        <a:bodyPr/>
        <a:lstStyle/>
        <a:p>
          <a:pPr>
            <a:buFont typeface="Arial" panose="020B0604020202020204" pitchFamily="34" charset="0"/>
            <a:buChar char="•"/>
          </a:pPr>
          <a:endParaRPr lang="nb-NO" b="0" dirty="0">
            <a:cs typeface="Times New Roman"/>
          </a:endParaRPr>
        </a:p>
      </dgm:t>
    </dgm:pt>
    <dgm:pt modelId="{71636B07-C9EF-4BD8-A356-CD59C4A71797}" type="parTrans" cxnId="{57B20FE0-B01B-48EE-8247-55C71367BDAD}">
      <dgm:prSet/>
      <dgm:spPr/>
      <dgm:t>
        <a:bodyPr/>
        <a:lstStyle/>
        <a:p>
          <a:endParaRPr lang="nb-NO"/>
        </a:p>
      </dgm:t>
    </dgm:pt>
    <dgm:pt modelId="{A0BD07A9-25B7-476A-BA2B-290243C2AFDE}" type="sibTrans" cxnId="{57B20FE0-B01B-48EE-8247-55C71367BDAD}">
      <dgm:prSet/>
      <dgm:spPr/>
      <dgm:t>
        <a:bodyPr/>
        <a:lstStyle/>
        <a:p>
          <a:endParaRPr lang="nb-NO"/>
        </a:p>
      </dgm:t>
    </dgm:pt>
    <dgm:pt modelId="{96FDB9A3-2985-4BE4-BF42-FFA23E600ACF}">
      <dgm:prSet/>
      <dgm:spPr>
        <a:solidFill>
          <a:srgbClr val="F9E3E3">
            <a:alpha val="89804"/>
          </a:srgbClr>
        </a:solidFill>
      </dgm:spPr>
      <dgm:t>
        <a:bodyPr/>
        <a:lstStyle/>
        <a:p>
          <a:pPr>
            <a:buFont typeface="Arial" panose="020B0604020202020204" pitchFamily="34" charset="0"/>
            <a:buChar char="•"/>
          </a:pPr>
          <a:endParaRPr lang="nb-NO" b="0" dirty="0">
            <a:cs typeface="Times New Roman"/>
          </a:endParaRPr>
        </a:p>
      </dgm:t>
    </dgm:pt>
    <dgm:pt modelId="{5F1276A4-6AF7-4ED9-A88B-796227B15EEF}" type="parTrans" cxnId="{0C1056B8-79C3-42F8-B50C-56CC541FA048}">
      <dgm:prSet/>
      <dgm:spPr/>
      <dgm:t>
        <a:bodyPr/>
        <a:lstStyle/>
        <a:p>
          <a:endParaRPr lang="nb-NO"/>
        </a:p>
      </dgm:t>
    </dgm:pt>
    <dgm:pt modelId="{8F522524-A5AF-4014-833A-8D47CDC2E057}" type="sibTrans" cxnId="{0C1056B8-79C3-42F8-B50C-56CC541FA048}">
      <dgm:prSet/>
      <dgm:spPr/>
      <dgm:t>
        <a:bodyPr/>
        <a:lstStyle/>
        <a:p>
          <a:endParaRPr lang="nb-NO"/>
        </a:p>
      </dgm:t>
    </dgm:pt>
    <dgm:pt modelId="{CE899213-0285-4AD7-8127-A043C1697FBE}">
      <dgm:prSet/>
      <dgm:spPr>
        <a:solidFill>
          <a:srgbClr val="F9E3E3">
            <a:alpha val="89804"/>
          </a:srgbClr>
        </a:solidFill>
      </dgm:spPr>
      <dgm:t>
        <a:bodyPr/>
        <a:lstStyle/>
        <a:p>
          <a:pPr>
            <a:buFont typeface="Arial" panose="020B0604020202020204" pitchFamily="34" charset="0"/>
            <a:buChar char="•"/>
          </a:pPr>
          <a:r>
            <a:rPr lang="nb-NO" b="0" dirty="0">
              <a:cs typeface="Times New Roman"/>
            </a:rPr>
            <a:t>Svært få som fikk anbefalt kurs rapporterer senere en forverring av sin tilstand</a:t>
          </a:r>
        </a:p>
      </dgm:t>
    </dgm:pt>
    <dgm:pt modelId="{084813DE-755D-47C6-AC0D-D36BEC05E7F5}" type="parTrans" cxnId="{6D5AF17E-5DD1-4948-9138-B32DE06B381F}">
      <dgm:prSet/>
      <dgm:spPr/>
      <dgm:t>
        <a:bodyPr/>
        <a:lstStyle/>
        <a:p>
          <a:endParaRPr lang="nb-NO"/>
        </a:p>
      </dgm:t>
    </dgm:pt>
    <dgm:pt modelId="{275B05A2-8FBD-4F38-9D6C-36A7DAD652EF}" type="sibTrans" cxnId="{6D5AF17E-5DD1-4948-9138-B32DE06B381F}">
      <dgm:prSet/>
      <dgm:spPr/>
      <dgm:t>
        <a:bodyPr/>
        <a:lstStyle/>
        <a:p>
          <a:endParaRPr lang="nb-NO"/>
        </a:p>
      </dgm:t>
    </dgm:pt>
    <dgm:pt modelId="{FAC666A4-6538-4507-BA28-49CFE8B9C0B2}">
      <dgm:prSet/>
      <dgm:spPr>
        <a:solidFill>
          <a:schemeClr val="tx2">
            <a:lumMod val="10000"/>
            <a:lumOff val="90000"/>
            <a:alpha val="90000"/>
          </a:schemeClr>
        </a:solidFill>
      </dgm:spPr>
      <dgm:t>
        <a:bodyPr/>
        <a:lstStyle/>
        <a:p>
          <a:r>
            <a:rPr lang="nb-NO" dirty="0">
              <a:latin typeface="Aptos" panose="020B0004020202020204" pitchFamily="34" charset="0"/>
              <a:cs typeface="Times New Roman" panose="02020603050405020304" pitchFamily="18" charset="0"/>
            </a:rPr>
            <a:t>30% sa de ville gitt opp dersom de var uenige i tilbudet de fikk anbefalt</a:t>
          </a:r>
        </a:p>
      </dgm:t>
    </dgm:pt>
    <dgm:pt modelId="{242E3943-F8DA-4928-BB5E-8731B71938B9}" type="parTrans" cxnId="{17926240-F766-47B0-87C5-085E8A718227}">
      <dgm:prSet/>
      <dgm:spPr/>
      <dgm:t>
        <a:bodyPr/>
        <a:lstStyle/>
        <a:p>
          <a:endParaRPr lang="nb-NO"/>
        </a:p>
      </dgm:t>
    </dgm:pt>
    <dgm:pt modelId="{A398F405-45E3-4C7A-82AD-6C3848F045BF}" type="sibTrans" cxnId="{17926240-F766-47B0-87C5-085E8A718227}">
      <dgm:prSet/>
      <dgm:spPr/>
      <dgm:t>
        <a:bodyPr/>
        <a:lstStyle/>
        <a:p>
          <a:endParaRPr lang="nb-NO"/>
        </a:p>
      </dgm:t>
    </dgm:pt>
    <dgm:pt modelId="{3424FD68-BDEB-4E3E-9365-DEAC34F6AEC3}">
      <dgm:prSet/>
      <dgm:spPr>
        <a:solidFill>
          <a:schemeClr val="tx2">
            <a:lumMod val="10000"/>
            <a:lumOff val="90000"/>
            <a:alpha val="90000"/>
          </a:schemeClr>
        </a:solidFill>
      </dgm:spPr>
      <dgm:t>
        <a:bodyPr/>
        <a:lstStyle/>
        <a:p>
          <a:endParaRPr lang="nb-NO" dirty="0">
            <a:latin typeface="Aptos" panose="020B0004020202020204" pitchFamily="34" charset="0"/>
            <a:cs typeface="Times New Roman" panose="02020603050405020304" pitchFamily="18" charset="0"/>
          </a:endParaRPr>
        </a:p>
      </dgm:t>
    </dgm:pt>
    <dgm:pt modelId="{F29C2CCD-EB62-4597-94F3-7F5C0AF288D0}" type="parTrans" cxnId="{D5E9048B-768D-446C-86AB-4A2EE79DB46D}">
      <dgm:prSet/>
      <dgm:spPr/>
      <dgm:t>
        <a:bodyPr/>
        <a:lstStyle/>
        <a:p>
          <a:endParaRPr lang="nb-NO"/>
        </a:p>
      </dgm:t>
    </dgm:pt>
    <dgm:pt modelId="{F80970C7-7FF0-4240-A710-19328CDCE7F6}" type="sibTrans" cxnId="{D5E9048B-768D-446C-86AB-4A2EE79DB46D}">
      <dgm:prSet/>
      <dgm:spPr/>
      <dgm:t>
        <a:bodyPr/>
        <a:lstStyle/>
        <a:p>
          <a:endParaRPr lang="nb-NO"/>
        </a:p>
      </dgm:t>
    </dgm:pt>
    <dgm:pt modelId="{754613A6-E6E5-47C9-A9CD-9A8890E9AB79}">
      <dgm:prSet/>
      <dgm:spPr>
        <a:solidFill>
          <a:schemeClr val="tx2">
            <a:lumMod val="10000"/>
            <a:lumOff val="90000"/>
            <a:alpha val="90000"/>
          </a:schemeClr>
        </a:solidFill>
      </dgm:spPr>
      <dgm:t>
        <a:bodyPr/>
        <a:lstStyle/>
        <a:p>
          <a:r>
            <a:rPr lang="nb-NO" dirty="0">
              <a:latin typeface="Aptos" panose="020B0004020202020204" pitchFamily="34" charset="0"/>
              <a:cs typeface="Times New Roman" panose="02020603050405020304" pitchFamily="18" charset="0"/>
            </a:rPr>
            <a:t>Kun 20% sa de ville klaget/sendt nytt skjema dersom de var uenige i anbefaling </a:t>
          </a:r>
        </a:p>
      </dgm:t>
    </dgm:pt>
    <dgm:pt modelId="{81A61B13-153C-46B9-8105-D2D1C479E663}" type="parTrans" cxnId="{573D2922-EEA1-4966-AF87-F296CD166683}">
      <dgm:prSet/>
      <dgm:spPr/>
      <dgm:t>
        <a:bodyPr/>
        <a:lstStyle/>
        <a:p>
          <a:endParaRPr lang="nb-NO"/>
        </a:p>
      </dgm:t>
    </dgm:pt>
    <dgm:pt modelId="{1320A09F-ED61-425D-9415-8CE8763BCD40}" type="sibTrans" cxnId="{573D2922-EEA1-4966-AF87-F296CD166683}">
      <dgm:prSet/>
      <dgm:spPr/>
      <dgm:t>
        <a:bodyPr/>
        <a:lstStyle/>
        <a:p>
          <a:endParaRPr lang="nb-NO"/>
        </a:p>
      </dgm:t>
    </dgm:pt>
    <dgm:pt modelId="{28A974D6-9778-40D3-B11C-E81920E57F41}">
      <dgm:prSet/>
      <dgm:spPr>
        <a:solidFill>
          <a:schemeClr val="tx2">
            <a:lumMod val="10000"/>
            <a:lumOff val="90000"/>
            <a:alpha val="90000"/>
          </a:schemeClr>
        </a:solidFill>
      </dgm:spPr>
      <dgm:t>
        <a:bodyPr/>
        <a:lstStyle/>
        <a:p>
          <a:endParaRPr lang="nb-NO" dirty="0">
            <a:latin typeface="Aptos" panose="020B0004020202020204" pitchFamily="34" charset="0"/>
            <a:cs typeface="Times New Roman" panose="02020603050405020304" pitchFamily="18" charset="0"/>
          </a:endParaRPr>
        </a:p>
      </dgm:t>
    </dgm:pt>
    <dgm:pt modelId="{6B427B00-C65A-4606-89CE-AF779ED042A7}" type="parTrans" cxnId="{3F10BB1E-B5F1-4E4F-AB14-50C6CAE11FB4}">
      <dgm:prSet/>
      <dgm:spPr/>
      <dgm:t>
        <a:bodyPr/>
        <a:lstStyle/>
        <a:p>
          <a:endParaRPr lang="nb-NO"/>
        </a:p>
      </dgm:t>
    </dgm:pt>
    <dgm:pt modelId="{F867149C-020E-4926-8430-DFC5197CEABD}" type="sibTrans" cxnId="{3F10BB1E-B5F1-4E4F-AB14-50C6CAE11FB4}">
      <dgm:prSet/>
      <dgm:spPr/>
      <dgm:t>
        <a:bodyPr/>
        <a:lstStyle/>
        <a:p>
          <a:endParaRPr lang="nb-NO"/>
        </a:p>
      </dgm:t>
    </dgm:pt>
    <dgm:pt modelId="{23D2D56B-54D4-4EB2-B1E9-329FA3AFE321}">
      <dgm:prSet/>
      <dgm:spPr>
        <a:solidFill>
          <a:schemeClr val="accent6">
            <a:lumMod val="40000"/>
            <a:lumOff val="60000"/>
            <a:alpha val="90000"/>
          </a:schemeClr>
        </a:solidFill>
      </dgm:spPr>
      <dgm:t>
        <a:bodyPr/>
        <a:lstStyle/>
        <a:p>
          <a:endParaRPr lang="nb-NO" b="0" dirty="0">
            <a:cs typeface="Times New Roman"/>
          </a:endParaRPr>
        </a:p>
      </dgm:t>
    </dgm:pt>
    <dgm:pt modelId="{34E87307-D082-494F-A4C0-7C1A559E9FE1}" type="parTrans" cxnId="{A0BD81C4-ABF9-4989-A7B4-5525B6D2B3AA}">
      <dgm:prSet/>
      <dgm:spPr/>
      <dgm:t>
        <a:bodyPr/>
        <a:lstStyle/>
        <a:p>
          <a:endParaRPr lang="nb-NO"/>
        </a:p>
      </dgm:t>
    </dgm:pt>
    <dgm:pt modelId="{AF70C2EA-EBA1-409B-A2E7-B7491A7F724A}" type="sibTrans" cxnId="{A0BD81C4-ABF9-4989-A7B4-5525B6D2B3AA}">
      <dgm:prSet/>
      <dgm:spPr/>
      <dgm:t>
        <a:bodyPr/>
        <a:lstStyle/>
        <a:p>
          <a:endParaRPr lang="nb-NO"/>
        </a:p>
      </dgm:t>
    </dgm:pt>
    <dgm:pt modelId="{DF7B8AEA-B42B-42D3-B974-B5F633DB544C}">
      <dgm:prSet/>
      <dgm:spPr/>
      <dgm:t>
        <a:bodyPr/>
        <a:lstStyle/>
        <a:p>
          <a:endParaRPr lang="nb-NO" dirty="0">
            <a:latin typeface="Aptos" panose="020B0004020202020204" pitchFamily="34" charset="0"/>
            <a:cs typeface="Times New Roman" panose="02020603050405020304" pitchFamily="18" charset="0"/>
          </a:endParaRPr>
        </a:p>
      </dgm:t>
    </dgm:pt>
    <dgm:pt modelId="{B51F7BA8-F3E3-424E-BA30-9C82C0B70EE2}" type="parTrans" cxnId="{7829D780-B059-40B3-BA74-1D42740CEB96}">
      <dgm:prSet/>
      <dgm:spPr/>
      <dgm:t>
        <a:bodyPr/>
        <a:lstStyle/>
        <a:p>
          <a:endParaRPr lang="nb-NO"/>
        </a:p>
      </dgm:t>
    </dgm:pt>
    <dgm:pt modelId="{986295ED-2AF6-4FEC-AFE7-57CB66867E27}" type="sibTrans" cxnId="{7829D780-B059-40B3-BA74-1D42740CEB96}">
      <dgm:prSet/>
      <dgm:spPr/>
      <dgm:t>
        <a:bodyPr/>
        <a:lstStyle/>
        <a:p>
          <a:endParaRPr lang="nb-NO"/>
        </a:p>
      </dgm:t>
    </dgm:pt>
    <dgm:pt modelId="{06416467-6706-439C-98CF-9BD8541CA9A9}">
      <dgm:prSet/>
      <dgm:spPr>
        <a:solidFill>
          <a:srgbClr val="F9E3E3">
            <a:alpha val="89804"/>
          </a:srgbClr>
        </a:solidFill>
      </dgm:spPr>
      <dgm:t>
        <a:bodyPr/>
        <a:lstStyle/>
        <a:p>
          <a:pPr>
            <a:buFont typeface="Arial" panose="020B0604020202020204" pitchFamily="34" charset="0"/>
            <a:buChar char="•"/>
          </a:pPr>
          <a:endParaRPr lang="nb-NO" b="0" dirty="0">
            <a:cs typeface="Times New Roman"/>
          </a:endParaRPr>
        </a:p>
      </dgm:t>
    </dgm:pt>
    <dgm:pt modelId="{49A5A3E2-CD93-4B9A-A115-617BD347D147}" type="parTrans" cxnId="{2E9A71BB-B817-48A7-8154-3C8C5B006C94}">
      <dgm:prSet/>
      <dgm:spPr/>
      <dgm:t>
        <a:bodyPr/>
        <a:lstStyle/>
        <a:p>
          <a:endParaRPr lang="nb-NO"/>
        </a:p>
      </dgm:t>
    </dgm:pt>
    <dgm:pt modelId="{C846A33B-86E2-44D4-9E48-20EFE2F72C29}" type="sibTrans" cxnId="{2E9A71BB-B817-48A7-8154-3C8C5B006C94}">
      <dgm:prSet/>
      <dgm:spPr/>
      <dgm:t>
        <a:bodyPr/>
        <a:lstStyle/>
        <a:p>
          <a:endParaRPr lang="nb-NO"/>
        </a:p>
      </dgm:t>
    </dgm:pt>
    <dgm:pt modelId="{46ADB219-5ADA-4C6B-AF31-A2A60AE68059}">
      <dgm:prSet/>
      <dgm:spPr>
        <a:solidFill>
          <a:srgbClr val="F9E3E3">
            <a:alpha val="89804"/>
          </a:srgbClr>
        </a:solidFill>
      </dgm:spPr>
      <dgm:t>
        <a:bodyPr/>
        <a:lstStyle/>
        <a:p>
          <a:pPr>
            <a:buFont typeface="Arial" panose="020B0604020202020204" pitchFamily="34" charset="0"/>
            <a:buChar char="•"/>
          </a:pPr>
          <a:endParaRPr lang="nb-NO" b="0" dirty="0">
            <a:cs typeface="Times New Roman"/>
          </a:endParaRPr>
        </a:p>
      </dgm:t>
    </dgm:pt>
    <dgm:pt modelId="{A7BD8A9E-D4E2-4BA2-9038-858FE2B7D231}" type="parTrans" cxnId="{2F588AF3-5399-4C80-B179-CE775B335E28}">
      <dgm:prSet/>
      <dgm:spPr/>
      <dgm:t>
        <a:bodyPr/>
        <a:lstStyle/>
        <a:p>
          <a:endParaRPr lang="nb-NO"/>
        </a:p>
      </dgm:t>
    </dgm:pt>
    <dgm:pt modelId="{980E049E-9A23-4A21-A91A-54EDDDAA7F1C}" type="sibTrans" cxnId="{2F588AF3-5399-4C80-B179-CE775B335E28}">
      <dgm:prSet/>
      <dgm:spPr/>
      <dgm:t>
        <a:bodyPr/>
        <a:lstStyle/>
        <a:p>
          <a:endParaRPr lang="nb-NO"/>
        </a:p>
      </dgm:t>
    </dgm:pt>
    <dgm:pt modelId="{6688D293-D524-4514-A0F3-D9EE76C93807}">
      <dgm:prSet/>
      <dgm:spPr>
        <a:solidFill>
          <a:srgbClr val="F9E3E3">
            <a:alpha val="89804"/>
          </a:srgbClr>
        </a:solidFill>
      </dgm:spPr>
      <dgm:t>
        <a:bodyPr/>
        <a:lstStyle/>
        <a:p>
          <a:pPr>
            <a:buFont typeface="Arial" panose="020B0604020202020204" pitchFamily="34" charset="0"/>
            <a:buChar char="•"/>
          </a:pPr>
          <a:endParaRPr lang="nb-NO" b="0" dirty="0">
            <a:cs typeface="Times New Roman"/>
          </a:endParaRPr>
        </a:p>
      </dgm:t>
    </dgm:pt>
    <dgm:pt modelId="{A6762711-BA54-4D03-B388-AD478E78F813}" type="parTrans" cxnId="{6405D583-5CD4-461E-A0A4-E69532D5742F}">
      <dgm:prSet/>
      <dgm:spPr/>
      <dgm:t>
        <a:bodyPr/>
        <a:lstStyle/>
        <a:p>
          <a:endParaRPr lang="nb-NO"/>
        </a:p>
      </dgm:t>
    </dgm:pt>
    <dgm:pt modelId="{31BE8FCC-7E25-4221-8A8C-164CDD549CA0}" type="sibTrans" cxnId="{6405D583-5CD4-461E-A0A4-E69532D5742F}">
      <dgm:prSet/>
      <dgm:spPr/>
      <dgm:t>
        <a:bodyPr/>
        <a:lstStyle/>
        <a:p>
          <a:endParaRPr lang="nb-NO"/>
        </a:p>
      </dgm:t>
    </dgm:pt>
    <dgm:pt modelId="{2901A49F-5C3B-49B6-A5F5-32912278EA89}">
      <dgm:prSet/>
      <dgm:spPr>
        <a:solidFill>
          <a:srgbClr val="F9E3E3">
            <a:alpha val="89804"/>
          </a:srgbClr>
        </a:solidFill>
      </dgm:spPr>
      <dgm:t>
        <a:bodyPr/>
        <a:lstStyle/>
        <a:p>
          <a:pPr>
            <a:buFont typeface="Arial" panose="020B0604020202020204" pitchFamily="34" charset="0"/>
            <a:buChar char="•"/>
          </a:pPr>
          <a:endParaRPr lang="nb-NO" b="0" dirty="0">
            <a:cs typeface="Times New Roman"/>
          </a:endParaRPr>
        </a:p>
      </dgm:t>
    </dgm:pt>
    <dgm:pt modelId="{EDEC5E5C-EBA7-40BE-A810-4AB3563A6E76}" type="parTrans" cxnId="{D3190F75-FB18-451F-BBDB-91496950BC13}">
      <dgm:prSet/>
      <dgm:spPr/>
      <dgm:t>
        <a:bodyPr/>
        <a:lstStyle/>
        <a:p>
          <a:endParaRPr lang="nb-NO"/>
        </a:p>
      </dgm:t>
    </dgm:pt>
    <dgm:pt modelId="{8851985F-95D9-47CF-9070-D2151DDE6520}" type="sibTrans" cxnId="{D3190F75-FB18-451F-BBDB-91496950BC13}">
      <dgm:prSet/>
      <dgm:spPr/>
      <dgm:t>
        <a:bodyPr/>
        <a:lstStyle/>
        <a:p>
          <a:endParaRPr lang="nb-NO"/>
        </a:p>
      </dgm:t>
    </dgm:pt>
    <dgm:pt modelId="{47EEFD34-6C7A-4BE7-9A63-1E2E7069C6AA}" type="pres">
      <dgm:prSet presAssocID="{167A215B-CAD8-40AF-AAD6-61CBBAF5D5F4}" presName="Name0" presStyleCnt="0">
        <dgm:presLayoutVars>
          <dgm:dir/>
          <dgm:animLvl val="lvl"/>
          <dgm:resizeHandles val="exact"/>
        </dgm:presLayoutVars>
      </dgm:prSet>
      <dgm:spPr/>
    </dgm:pt>
    <dgm:pt modelId="{F16FF8EB-125E-486B-B8A2-672F094A88C9}" type="pres">
      <dgm:prSet presAssocID="{EB111E19-1A94-4CE8-B1D8-B8FA2639FDB8}" presName="composite" presStyleCnt="0"/>
      <dgm:spPr/>
    </dgm:pt>
    <dgm:pt modelId="{CE886FC4-C052-4CB1-B626-7D25E64A99F1}" type="pres">
      <dgm:prSet presAssocID="{EB111E19-1A94-4CE8-B1D8-B8FA2639FDB8}" presName="parTx" presStyleLbl="alignNode1" presStyleIdx="0" presStyleCnt="4" custLinFactNeighborX="-166" custLinFactNeighborY="-6404">
        <dgm:presLayoutVars>
          <dgm:chMax val="0"/>
          <dgm:chPref val="0"/>
          <dgm:bulletEnabled val="1"/>
        </dgm:presLayoutVars>
      </dgm:prSet>
      <dgm:spPr/>
    </dgm:pt>
    <dgm:pt modelId="{EFA8F951-D890-4761-8BF4-7F4C3462C458}" type="pres">
      <dgm:prSet presAssocID="{EB111E19-1A94-4CE8-B1D8-B8FA2639FDB8}" presName="desTx" presStyleLbl="alignAccFollowNode1" presStyleIdx="0" presStyleCnt="4">
        <dgm:presLayoutVars>
          <dgm:bulletEnabled val="1"/>
        </dgm:presLayoutVars>
      </dgm:prSet>
      <dgm:spPr/>
    </dgm:pt>
    <dgm:pt modelId="{92A8B8DD-B83C-4BBA-9463-18C930459BB7}" type="pres">
      <dgm:prSet presAssocID="{1D556108-0F91-48BF-982F-E3B16BA0E5A7}" presName="space" presStyleCnt="0"/>
      <dgm:spPr/>
    </dgm:pt>
    <dgm:pt modelId="{613F3310-E871-4B1D-9F08-A6C8E1B6BED1}" type="pres">
      <dgm:prSet presAssocID="{9D477284-7C89-44CF-8761-1221FCD31657}" presName="composite" presStyleCnt="0"/>
      <dgm:spPr/>
    </dgm:pt>
    <dgm:pt modelId="{AF97C90B-8CF0-4793-96AB-0EA44A166153}" type="pres">
      <dgm:prSet presAssocID="{9D477284-7C89-44CF-8761-1221FCD31657}" presName="parTx" presStyleLbl="alignNode1" presStyleIdx="1" presStyleCnt="4">
        <dgm:presLayoutVars>
          <dgm:chMax val="0"/>
          <dgm:chPref val="0"/>
          <dgm:bulletEnabled val="1"/>
        </dgm:presLayoutVars>
      </dgm:prSet>
      <dgm:spPr/>
    </dgm:pt>
    <dgm:pt modelId="{A197A1CF-C252-4945-B4C7-AFBFBEF04B23}" type="pres">
      <dgm:prSet presAssocID="{9D477284-7C89-44CF-8761-1221FCD31657}" presName="desTx" presStyleLbl="alignAccFollowNode1" presStyleIdx="1" presStyleCnt="4">
        <dgm:presLayoutVars>
          <dgm:bulletEnabled val="1"/>
        </dgm:presLayoutVars>
      </dgm:prSet>
      <dgm:spPr/>
    </dgm:pt>
    <dgm:pt modelId="{3B8BFB39-B52B-4DA8-8F5A-2904BE6AAD34}" type="pres">
      <dgm:prSet presAssocID="{8D2BC51F-77AF-43D4-B38B-DF2021965C89}" presName="space" presStyleCnt="0"/>
      <dgm:spPr/>
    </dgm:pt>
    <dgm:pt modelId="{41420658-812C-468A-8302-8991BFA869CF}" type="pres">
      <dgm:prSet presAssocID="{2B77D36E-A524-4264-8FC0-1DA6081DF793}" presName="composite" presStyleCnt="0"/>
      <dgm:spPr/>
    </dgm:pt>
    <dgm:pt modelId="{03604890-4E9C-4D0F-8D9D-AA82A9A3B876}" type="pres">
      <dgm:prSet presAssocID="{2B77D36E-A524-4264-8FC0-1DA6081DF793}" presName="parTx" presStyleLbl="alignNode1" presStyleIdx="2" presStyleCnt="4">
        <dgm:presLayoutVars>
          <dgm:chMax val="0"/>
          <dgm:chPref val="0"/>
          <dgm:bulletEnabled val="1"/>
        </dgm:presLayoutVars>
      </dgm:prSet>
      <dgm:spPr/>
    </dgm:pt>
    <dgm:pt modelId="{C6EE117E-8707-427B-9B2F-D522A7906669}" type="pres">
      <dgm:prSet presAssocID="{2B77D36E-A524-4264-8FC0-1DA6081DF793}" presName="desTx" presStyleLbl="alignAccFollowNode1" presStyleIdx="2" presStyleCnt="4">
        <dgm:presLayoutVars>
          <dgm:bulletEnabled val="1"/>
        </dgm:presLayoutVars>
      </dgm:prSet>
      <dgm:spPr/>
    </dgm:pt>
    <dgm:pt modelId="{A8894863-A8A5-438B-8153-A2D5944AA4D4}" type="pres">
      <dgm:prSet presAssocID="{D5520AEE-0568-4F05-894D-8F02D0CAE7D3}" presName="space" presStyleCnt="0"/>
      <dgm:spPr/>
    </dgm:pt>
    <dgm:pt modelId="{63A15DAC-6D39-4505-89A3-28BCCDAE0D0F}" type="pres">
      <dgm:prSet presAssocID="{DF563857-5D79-4380-83E5-D4A93940DED5}" presName="composite" presStyleCnt="0"/>
      <dgm:spPr/>
    </dgm:pt>
    <dgm:pt modelId="{146B5F66-132D-4539-81F6-CADCB6462C85}" type="pres">
      <dgm:prSet presAssocID="{DF563857-5D79-4380-83E5-D4A93940DED5}" presName="parTx" presStyleLbl="alignNode1" presStyleIdx="3" presStyleCnt="4">
        <dgm:presLayoutVars>
          <dgm:chMax val="0"/>
          <dgm:chPref val="0"/>
          <dgm:bulletEnabled val="1"/>
        </dgm:presLayoutVars>
      </dgm:prSet>
      <dgm:spPr/>
    </dgm:pt>
    <dgm:pt modelId="{FB220359-9A06-4CBC-8AD0-999A33980645}" type="pres">
      <dgm:prSet presAssocID="{DF563857-5D79-4380-83E5-D4A93940DED5}" presName="desTx" presStyleLbl="alignAccFollowNode1" presStyleIdx="3" presStyleCnt="4">
        <dgm:presLayoutVars>
          <dgm:bulletEnabled val="1"/>
        </dgm:presLayoutVars>
      </dgm:prSet>
      <dgm:spPr/>
    </dgm:pt>
  </dgm:ptLst>
  <dgm:cxnLst>
    <dgm:cxn modelId="{BD7D6E01-65A4-459A-A936-636CC42F31B8}" type="presOf" srcId="{754613A6-E6E5-47C9-A9CD-9A8890E9AB79}" destId="{EFA8F951-D890-4761-8BF4-7F4C3462C458}" srcOrd="0" destOrd="6" presId="urn:microsoft.com/office/officeart/2005/8/layout/hList1"/>
    <dgm:cxn modelId="{9F23A20D-8976-4210-BBC1-E701F197EC2D}" srcId="{167A215B-CAD8-40AF-AAD6-61CBBAF5D5F4}" destId="{EB111E19-1A94-4CE8-B1D8-B8FA2639FDB8}" srcOrd="0" destOrd="0" parTransId="{0C7D2369-CFDD-4815-B9A3-30E820FF5C09}" sibTransId="{1D556108-0F91-48BF-982F-E3B16BA0E5A7}"/>
    <dgm:cxn modelId="{FECDFC16-C4EC-4F78-B183-08D92BB56932}" type="presOf" srcId="{C13645BE-E538-4D74-BBC0-CE2FAC730692}" destId="{FB220359-9A06-4CBC-8AD0-999A33980645}" srcOrd="0" destOrd="0" presId="urn:microsoft.com/office/officeart/2005/8/layout/hList1"/>
    <dgm:cxn modelId="{E59FFE1A-9F94-4ED4-9A9F-C395B5565F69}" srcId="{2B77D36E-A524-4264-8FC0-1DA6081DF793}" destId="{50DEC6FD-497D-4B94-B2CE-2316ABFFAC4E}" srcOrd="0" destOrd="0" parTransId="{C6184DB8-0C00-4CA6-9784-1B0FA5E4CAE5}" sibTransId="{EFD66E1D-6892-4E3B-9215-3D701805E0A2}"/>
    <dgm:cxn modelId="{EBBFB51C-46C7-4111-87E6-B9B14A7FEB1E}" type="presOf" srcId="{CEE3186C-EE65-4D28-81BC-912CBCEDE232}" destId="{EFA8F951-D890-4761-8BF4-7F4C3462C458}" srcOrd="0" destOrd="0" presId="urn:microsoft.com/office/officeart/2005/8/layout/hList1"/>
    <dgm:cxn modelId="{3F10BB1E-B5F1-4E4F-AB14-50C6CAE11FB4}" srcId="{EB111E19-1A94-4CE8-B1D8-B8FA2639FDB8}" destId="{28A974D6-9778-40D3-B11C-E81920E57F41}" srcOrd="5" destOrd="0" parTransId="{6B427B00-C65A-4606-89CE-AF779ED042A7}" sibTransId="{F867149C-020E-4926-8430-DFC5197CEABD}"/>
    <dgm:cxn modelId="{17FC6A1F-2028-4965-AFD6-6C61E8C38B41}" type="presOf" srcId="{2901A49F-5C3B-49B6-A5F5-32912278EA89}" destId="{C6EE117E-8707-427B-9B2F-D522A7906669}" srcOrd="0" destOrd="3" presId="urn:microsoft.com/office/officeart/2005/8/layout/hList1"/>
    <dgm:cxn modelId="{573D2922-EEA1-4966-AF87-F296CD166683}" srcId="{EB111E19-1A94-4CE8-B1D8-B8FA2639FDB8}" destId="{754613A6-E6E5-47C9-A9CD-9A8890E9AB79}" srcOrd="6" destOrd="0" parTransId="{81A61B13-153C-46B9-8105-D2D1C479E663}" sibTransId="{1320A09F-ED61-425D-9415-8CE8763BCD40}"/>
    <dgm:cxn modelId="{FA0CAB22-DBC5-4865-95D6-E09E76CE5581}" srcId="{9D477284-7C89-44CF-8761-1221FCD31657}" destId="{0CB36354-A47C-4243-9401-F6F2ADC4D380}" srcOrd="2" destOrd="0" parTransId="{C1F9C59B-FD6A-4316-9CB6-067528A8ADB8}" sibTransId="{69926124-AD73-4183-BF6E-6CF6C2B89F32}"/>
    <dgm:cxn modelId="{42E8062D-93F5-4A56-A0A9-004160BD3065}" type="presOf" srcId="{0CB36354-A47C-4243-9401-F6F2ADC4D380}" destId="{A197A1CF-C252-4945-B4C7-AFBFBEF04B23}" srcOrd="0" destOrd="2" presId="urn:microsoft.com/office/officeart/2005/8/layout/hList1"/>
    <dgm:cxn modelId="{EDAC4B2D-0B57-4101-A232-6CF038C3C225}" srcId="{2B77D36E-A524-4264-8FC0-1DA6081DF793}" destId="{A08ACC3C-7757-4FE7-B938-95673FC6A32D}" srcOrd="2" destOrd="0" parTransId="{71DBBD42-F6EC-43B5-934F-E2DE2A885FC4}" sibTransId="{02E25A92-B3D9-4167-A2E9-9DE22B10E1F6}"/>
    <dgm:cxn modelId="{6AEB6532-4AB9-4D22-A9D7-1C612157A8B1}" type="presOf" srcId="{46A14780-ABA1-4B3F-B9BE-8CA7B2A4E291}" destId="{A197A1CF-C252-4945-B4C7-AFBFBEF04B23}" srcOrd="0" destOrd="0" presId="urn:microsoft.com/office/officeart/2005/8/layout/hList1"/>
    <dgm:cxn modelId="{A2D12B36-4C26-4BD9-837E-C5192B781567}" type="presOf" srcId="{96FDB9A3-2985-4BE4-BF42-FFA23E600ACF}" destId="{C6EE117E-8707-427B-9B2F-D522A7906669}" srcOrd="0" destOrd="7" presId="urn:microsoft.com/office/officeart/2005/8/layout/hList1"/>
    <dgm:cxn modelId="{E1A67039-3C36-4EBB-8D1F-99F372181949}" type="presOf" srcId="{88B5B0AD-0158-48F2-A75D-DEDF68D38E0E}" destId="{EFA8F951-D890-4761-8BF4-7F4C3462C458}" srcOrd="0" destOrd="1" presId="urn:microsoft.com/office/officeart/2005/8/layout/hList1"/>
    <dgm:cxn modelId="{3429723A-FF4C-4DAA-B127-31AC786E8435}" type="presOf" srcId="{71329C9B-62D9-4A1E-8091-CF35D390AF8B}" destId="{C6EE117E-8707-427B-9B2F-D522A7906669}" srcOrd="0" destOrd="11" presId="urn:microsoft.com/office/officeart/2005/8/layout/hList1"/>
    <dgm:cxn modelId="{17926240-F766-47B0-87C5-085E8A718227}" srcId="{EB111E19-1A94-4CE8-B1D8-B8FA2639FDB8}" destId="{FAC666A4-6538-4507-BA28-49CFE8B9C0B2}" srcOrd="4" destOrd="0" parTransId="{242E3943-F8DA-4928-BB5E-8731B71938B9}" sibTransId="{A398F405-45E3-4C7A-82AD-6C3848F045BF}"/>
    <dgm:cxn modelId="{63DE4A5C-E593-4121-A19A-1ECD606D9030}" type="presOf" srcId="{46ADB219-5ADA-4C6B-AF31-A2A60AE68059}" destId="{C6EE117E-8707-427B-9B2F-D522A7906669}" srcOrd="0" destOrd="10" presId="urn:microsoft.com/office/officeart/2005/8/layout/hList1"/>
    <dgm:cxn modelId="{6327F95C-D220-4D35-912C-5F6137B66E5A}" type="presOf" srcId="{DB0B8B1B-4827-46E7-9344-79EA69E2F378}" destId="{C6EE117E-8707-427B-9B2F-D522A7906669}" srcOrd="0" destOrd="5" presId="urn:microsoft.com/office/officeart/2005/8/layout/hList1"/>
    <dgm:cxn modelId="{F9A4825D-8AA8-4648-B9D3-483358772C0D}" type="presOf" srcId="{FAC666A4-6538-4507-BA28-49CFE8B9C0B2}" destId="{EFA8F951-D890-4761-8BF4-7F4C3462C458}" srcOrd="0" destOrd="4" presId="urn:microsoft.com/office/officeart/2005/8/layout/hList1"/>
    <dgm:cxn modelId="{B6E9C05F-55DC-4B6D-A2EE-0F57A3CDEE55}" type="presOf" srcId="{CBA2F47D-3332-4174-B08D-B2B8D8CE7D5B}" destId="{C6EE117E-8707-427B-9B2F-D522A7906669}" srcOrd="0" destOrd="6" presId="urn:microsoft.com/office/officeart/2005/8/layout/hList1"/>
    <dgm:cxn modelId="{8937EC60-8AC6-44C9-A3FF-CF3CF778A6EB}" type="presOf" srcId="{1296A87E-ACF8-4AEB-A190-28238B4AB9C1}" destId="{A197A1CF-C252-4945-B4C7-AFBFBEF04B23}" srcOrd="0" destOrd="4" presId="urn:microsoft.com/office/officeart/2005/8/layout/hList1"/>
    <dgm:cxn modelId="{BC470263-3B05-4578-8B45-CDAB8C254158}" type="presOf" srcId="{06416467-6706-439C-98CF-9BD8541CA9A9}" destId="{C6EE117E-8707-427B-9B2F-D522A7906669}" srcOrd="0" destOrd="8" presId="urn:microsoft.com/office/officeart/2005/8/layout/hList1"/>
    <dgm:cxn modelId="{621F3E63-9E68-4A54-8A99-B5F8E7260C9D}" type="presOf" srcId="{3424FD68-BDEB-4E3E-9365-DEAC34F6AEC3}" destId="{EFA8F951-D890-4761-8BF4-7F4C3462C458}" srcOrd="0" destOrd="3" presId="urn:microsoft.com/office/officeart/2005/8/layout/hList1"/>
    <dgm:cxn modelId="{47284F43-5B3D-4827-B0F5-BDED6AC8ED21}" srcId="{EB111E19-1A94-4CE8-B1D8-B8FA2639FDB8}" destId="{CEE3186C-EE65-4D28-81BC-912CBCEDE232}" srcOrd="0" destOrd="0" parTransId="{9EB174BE-9E8E-4854-B502-2729B1BDBD2F}" sibTransId="{4E709886-0F76-4CBD-B44A-A173E6B96006}"/>
    <dgm:cxn modelId="{C63A7C49-CE9B-4999-8AF6-4A32824FA252}" srcId="{EB111E19-1A94-4CE8-B1D8-B8FA2639FDB8}" destId="{F7D87BF7-187F-419A-8F63-4B0BD1E3AD02}" srcOrd="2" destOrd="0" parTransId="{C49B51A2-B39D-475C-B830-143F83AA5B32}" sibTransId="{B86FF9F2-0C86-4314-A742-983E14A4BE1B}"/>
    <dgm:cxn modelId="{DF7DFA49-6D6A-4E49-82A1-E613BD0D5373}" type="presOf" srcId="{7F460460-EFDD-4040-A9F4-28621B9E72CB}" destId="{FB220359-9A06-4CBC-8AD0-999A33980645}" srcOrd="0" destOrd="2" presId="urn:microsoft.com/office/officeart/2005/8/layout/hList1"/>
    <dgm:cxn modelId="{9CFD136A-A94D-40E1-B2EF-A70D45732F07}" type="presOf" srcId="{2B77D36E-A524-4264-8FC0-1DA6081DF793}" destId="{03604890-4E9C-4D0F-8D9D-AA82A9A3B876}" srcOrd="0" destOrd="0" presId="urn:microsoft.com/office/officeart/2005/8/layout/hList1"/>
    <dgm:cxn modelId="{792D686B-38B2-4704-8598-DCDF9A127B95}" type="presOf" srcId="{DF7B8AEA-B42B-42D3-B974-B5F633DB544C}" destId="{A197A1CF-C252-4945-B4C7-AFBFBEF04B23}" srcOrd="0" destOrd="3" presId="urn:microsoft.com/office/officeart/2005/8/layout/hList1"/>
    <dgm:cxn modelId="{9432704B-8FC9-4382-B95D-8AF58A5750B9}" srcId="{9D477284-7C89-44CF-8761-1221FCD31657}" destId="{39014943-863A-4A99-BACC-51B79BDFCB69}" srcOrd="5" destOrd="0" parTransId="{68CE7611-6706-4242-B0D1-DD5EA90C23A6}" sibTransId="{C1947BEA-B2FE-447C-BE0C-6F841D95F02B}"/>
    <dgm:cxn modelId="{5CE25A6C-70A7-4760-945D-04B060A51F89}" type="presOf" srcId="{DF563857-5D79-4380-83E5-D4A93940DED5}" destId="{146B5F66-132D-4539-81F6-CADCB6462C85}" srcOrd="0" destOrd="0" presId="urn:microsoft.com/office/officeart/2005/8/layout/hList1"/>
    <dgm:cxn modelId="{B4A52E6D-211D-42FE-AC51-D68CA33AE9DF}" srcId="{DF563857-5D79-4380-83E5-D4A93940DED5}" destId="{C13645BE-E538-4D74-BBC0-CE2FAC730692}" srcOrd="0" destOrd="0" parTransId="{41BB36A9-0936-4B28-B7EF-D6D42CAE276F}" sibTransId="{07FFD83E-7C5E-4A77-9382-8B6010FCEA72}"/>
    <dgm:cxn modelId="{C46E8851-E95A-4CAC-B046-38F3C513A34A}" srcId="{2B77D36E-A524-4264-8FC0-1DA6081DF793}" destId="{DB0B8B1B-4827-46E7-9344-79EA69E2F378}" srcOrd="5" destOrd="0" parTransId="{BEA78F4E-8D81-4A22-AA1D-1ACADB488C8E}" sibTransId="{88182905-632B-4462-B1EF-AA9325D6B303}"/>
    <dgm:cxn modelId="{D3190F75-FB18-451F-BBDB-91496950BC13}" srcId="{2B77D36E-A524-4264-8FC0-1DA6081DF793}" destId="{2901A49F-5C3B-49B6-A5F5-32912278EA89}" srcOrd="3" destOrd="0" parTransId="{EDEC5E5C-EBA7-40BE-A810-4AB3563A6E76}" sibTransId="{8851985F-95D9-47CF-9070-D2151DDE6520}"/>
    <dgm:cxn modelId="{8C369558-8498-418C-B96D-E3787CB41B6B}" type="presOf" srcId="{50DEC6FD-497D-4B94-B2CE-2316ABFFAC4E}" destId="{C6EE117E-8707-427B-9B2F-D522A7906669}" srcOrd="0" destOrd="0" presId="urn:microsoft.com/office/officeart/2005/8/layout/hList1"/>
    <dgm:cxn modelId="{6D5AF17E-5DD1-4948-9138-B32DE06B381F}" srcId="{2B77D36E-A524-4264-8FC0-1DA6081DF793}" destId="{CE899213-0285-4AD7-8127-A043C1697FBE}" srcOrd="4" destOrd="0" parTransId="{084813DE-755D-47C6-AC0D-D36BEC05E7F5}" sibTransId="{275B05A2-8FBD-4F38-9D6C-36A7DAD652EF}"/>
    <dgm:cxn modelId="{39AAFF7F-58C3-46DE-BFD2-7F6295BDF979}" type="presOf" srcId="{36FAA438-4A7A-49D6-821A-3AD7BA235E16}" destId="{FB220359-9A06-4CBC-8AD0-999A33980645}" srcOrd="0" destOrd="1" presId="urn:microsoft.com/office/officeart/2005/8/layout/hList1"/>
    <dgm:cxn modelId="{7829D780-B059-40B3-BA74-1D42740CEB96}" srcId="{9D477284-7C89-44CF-8761-1221FCD31657}" destId="{DF7B8AEA-B42B-42D3-B974-B5F633DB544C}" srcOrd="3" destOrd="0" parTransId="{B51F7BA8-F3E3-424E-BA30-9C82C0B70EE2}" sibTransId="{986295ED-2AF6-4FEC-AFE7-57CB66867E27}"/>
    <dgm:cxn modelId="{6405D583-5CD4-461E-A0A4-E69532D5742F}" srcId="{2B77D36E-A524-4264-8FC0-1DA6081DF793}" destId="{6688D293-D524-4514-A0F3-D9EE76C93807}" srcOrd="1" destOrd="0" parTransId="{A6762711-BA54-4D03-B388-AD478E78F813}" sibTransId="{31BE8FCC-7E25-4221-8A8C-164CDD549CA0}"/>
    <dgm:cxn modelId="{DE663C84-327E-469C-8CB2-7E628E62DD4A}" type="presOf" srcId="{28A974D6-9778-40D3-B11C-E81920E57F41}" destId="{EFA8F951-D890-4761-8BF4-7F4C3462C458}" srcOrd="0" destOrd="5" presId="urn:microsoft.com/office/officeart/2005/8/layout/hList1"/>
    <dgm:cxn modelId="{4FB82386-596E-4C29-835D-76BEF612BD1C}" srcId="{DF563857-5D79-4380-83E5-D4A93940DED5}" destId="{7F460460-EFDD-4040-A9F4-28621B9E72CB}" srcOrd="2" destOrd="0" parTransId="{B6F03EB1-054E-43C9-997A-D5FA1C75D386}" sibTransId="{1024DCA2-DD3A-486E-AFAC-8B16676B02E4}"/>
    <dgm:cxn modelId="{E089B586-0EAF-44E9-A615-C171CDABA3D3}" srcId="{9D477284-7C89-44CF-8761-1221FCD31657}" destId="{46A14780-ABA1-4B3F-B9BE-8CA7B2A4E291}" srcOrd="0" destOrd="0" parTransId="{3CA59CB9-4B57-4C0A-B3CC-36900F37146F}" sibTransId="{F9EA67BC-171A-4A27-A1C7-F3CDFE1FE010}"/>
    <dgm:cxn modelId="{8BD8C188-81FC-4F87-9027-F2C47C712324}" type="presOf" srcId="{CE899213-0285-4AD7-8127-A043C1697FBE}" destId="{C6EE117E-8707-427B-9B2F-D522A7906669}" srcOrd="0" destOrd="4" presId="urn:microsoft.com/office/officeart/2005/8/layout/hList1"/>
    <dgm:cxn modelId="{D5E9048B-768D-446C-86AB-4A2EE79DB46D}" srcId="{EB111E19-1A94-4CE8-B1D8-B8FA2639FDB8}" destId="{3424FD68-BDEB-4E3E-9365-DEAC34F6AEC3}" srcOrd="3" destOrd="0" parTransId="{F29C2CCD-EB62-4597-94F3-7F5C0AF288D0}" sibTransId="{F80970C7-7FF0-4240-A710-19328CDCE7F6}"/>
    <dgm:cxn modelId="{4DAF9790-68C1-4AC5-A012-E3C44EF204D3}" type="presOf" srcId="{F7D87BF7-187F-419A-8F63-4B0BD1E3AD02}" destId="{EFA8F951-D890-4761-8BF4-7F4C3462C458}" srcOrd="0" destOrd="2" presId="urn:microsoft.com/office/officeart/2005/8/layout/hList1"/>
    <dgm:cxn modelId="{DDB7FD90-C64B-4F75-8224-C98F7CD936C2}" srcId="{167A215B-CAD8-40AF-AAD6-61CBBAF5D5F4}" destId="{DF563857-5D79-4380-83E5-D4A93940DED5}" srcOrd="3" destOrd="0" parTransId="{92391FAA-153F-4073-8BD6-3EAE4B70E8FA}" sibTransId="{4C8BB49C-D9F4-4062-B49F-C86ED8378322}"/>
    <dgm:cxn modelId="{C9F97492-9BD6-48C6-86C1-E3F3926B3D72}" type="presOf" srcId="{A08ACC3C-7757-4FE7-B938-95673FC6A32D}" destId="{C6EE117E-8707-427B-9B2F-D522A7906669}" srcOrd="0" destOrd="2" presId="urn:microsoft.com/office/officeart/2005/8/layout/hList1"/>
    <dgm:cxn modelId="{2DD23894-BCC7-436C-BED2-11C1C0D199D4}" type="presOf" srcId="{58D7EC4D-945D-4C24-806E-6B8C15DD6A9D}" destId="{FB220359-9A06-4CBC-8AD0-999A33980645}" srcOrd="0" destOrd="3" presId="urn:microsoft.com/office/officeart/2005/8/layout/hList1"/>
    <dgm:cxn modelId="{D52C8D98-7DE5-4896-A482-1F2E12169ED1}" srcId="{2B77D36E-A524-4264-8FC0-1DA6081DF793}" destId="{71329C9B-62D9-4A1E-8091-CF35D390AF8B}" srcOrd="11" destOrd="0" parTransId="{F4A792C2-BC9A-4A78-97BC-7AD9E38AD90D}" sibTransId="{D0F949E4-8339-4334-8368-AE1063DFB9AC}"/>
    <dgm:cxn modelId="{A155229B-E945-46A7-BCDF-4335BBACF888}" type="presOf" srcId="{6688D293-D524-4514-A0F3-D9EE76C93807}" destId="{C6EE117E-8707-427B-9B2F-D522A7906669}" srcOrd="0" destOrd="1" presId="urn:microsoft.com/office/officeart/2005/8/layout/hList1"/>
    <dgm:cxn modelId="{7DCEB0AA-FAA4-4EC7-A28B-5C787460AD4B}" type="presOf" srcId="{9D477284-7C89-44CF-8761-1221FCD31657}" destId="{AF97C90B-8CF0-4793-96AB-0EA44A166153}" srcOrd="0" destOrd="0" presId="urn:microsoft.com/office/officeart/2005/8/layout/hList1"/>
    <dgm:cxn modelId="{0E9068B4-52E7-4DFE-9F24-63A16F5FC44F}" srcId="{9D477284-7C89-44CF-8761-1221FCD31657}" destId="{1296A87E-ACF8-4AEB-A190-28238B4AB9C1}" srcOrd="4" destOrd="0" parTransId="{42367A54-4628-4B5F-9435-956FE2A3E211}" sibTransId="{B64E3BF4-C1E9-49E4-ACAA-788A2DC00486}"/>
    <dgm:cxn modelId="{FC261CB5-A68A-4FE6-94AC-C6CE2D823092}" srcId="{EB111E19-1A94-4CE8-B1D8-B8FA2639FDB8}" destId="{88B5B0AD-0158-48F2-A75D-DEDF68D38E0E}" srcOrd="1" destOrd="0" parTransId="{A8E2086C-A69D-43CC-BB2A-AEEE6A902A6B}" sibTransId="{B48C37AB-E5BB-44B8-A952-F643418BFBB6}"/>
    <dgm:cxn modelId="{11D20BB6-84D0-4D6F-AF22-316F3F7B5B5A}" type="presOf" srcId="{32C2E74E-C54E-40D1-B95B-CCE1D6C04CB6}" destId="{C6EE117E-8707-427B-9B2F-D522A7906669}" srcOrd="0" destOrd="9" presId="urn:microsoft.com/office/officeart/2005/8/layout/hList1"/>
    <dgm:cxn modelId="{6EB96DB7-D5CE-41B0-9026-7262BFDCA27F}" type="presOf" srcId="{39014943-863A-4A99-BACC-51B79BDFCB69}" destId="{A197A1CF-C252-4945-B4C7-AFBFBEF04B23}" srcOrd="0" destOrd="5" presId="urn:microsoft.com/office/officeart/2005/8/layout/hList1"/>
    <dgm:cxn modelId="{8CD2AFB7-BCFA-4D73-BBC0-620DD62C4C07}" srcId="{167A215B-CAD8-40AF-AAD6-61CBBAF5D5F4}" destId="{2B77D36E-A524-4264-8FC0-1DA6081DF793}" srcOrd="2" destOrd="0" parTransId="{E3660ED9-8B54-49AA-9355-B4954DF6A6F2}" sibTransId="{D5520AEE-0568-4F05-894D-8F02D0CAE7D3}"/>
    <dgm:cxn modelId="{0C1056B8-79C3-42F8-B50C-56CC541FA048}" srcId="{2B77D36E-A524-4264-8FC0-1DA6081DF793}" destId="{96FDB9A3-2985-4BE4-BF42-FFA23E600ACF}" srcOrd="7" destOrd="0" parTransId="{5F1276A4-6AF7-4ED9-A88B-796227B15EEF}" sibTransId="{8F522524-A5AF-4014-833A-8D47CDC2E057}"/>
    <dgm:cxn modelId="{2E9A71BB-B817-48A7-8154-3C8C5B006C94}" srcId="{2B77D36E-A524-4264-8FC0-1DA6081DF793}" destId="{06416467-6706-439C-98CF-9BD8541CA9A9}" srcOrd="8" destOrd="0" parTransId="{49A5A3E2-CD93-4B9A-A115-617BD347D147}" sibTransId="{C846A33B-86E2-44D4-9E48-20EFE2F72C29}"/>
    <dgm:cxn modelId="{A0BD81C4-ABF9-4989-A7B4-5525B6D2B3AA}" srcId="{9D477284-7C89-44CF-8761-1221FCD31657}" destId="{23D2D56B-54D4-4EB2-B1E9-329FA3AFE321}" srcOrd="1" destOrd="0" parTransId="{34E87307-D082-494F-A4C0-7C1A559E9FE1}" sibTransId="{AF70C2EA-EBA1-409B-A2E7-B7491A7F724A}"/>
    <dgm:cxn modelId="{72B9CCC6-3A80-4E17-97D2-87C58A8574FC}" srcId="{DF563857-5D79-4380-83E5-D4A93940DED5}" destId="{58D7EC4D-945D-4C24-806E-6B8C15DD6A9D}" srcOrd="3" destOrd="0" parTransId="{1404A089-9918-4A57-BBBC-6E33D489F7E7}" sibTransId="{C4B11DA8-DF8F-4835-BD60-331A30FCD0AC}"/>
    <dgm:cxn modelId="{C8AE64DD-25E8-4F8F-96DA-341FB2199425}" srcId="{167A215B-CAD8-40AF-AAD6-61CBBAF5D5F4}" destId="{9D477284-7C89-44CF-8761-1221FCD31657}" srcOrd="1" destOrd="0" parTransId="{C4D99595-367C-4730-B26E-F49C6FF2D8A9}" sibTransId="{8D2BC51F-77AF-43D4-B38B-DF2021965C89}"/>
    <dgm:cxn modelId="{57B20FE0-B01B-48EE-8247-55C71367BDAD}" srcId="{2B77D36E-A524-4264-8FC0-1DA6081DF793}" destId="{CBA2F47D-3332-4174-B08D-B2B8D8CE7D5B}" srcOrd="6" destOrd="0" parTransId="{71636B07-C9EF-4BD8-A356-CD59C4A71797}" sibTransId="{A0BD07A9-25B7-476A-BA2B-290243C2AFDE}"/>
    <dgm:cxn modelId="{45B875E0-59CC-4BF1-B671-12E48DED00FD}" srcId="{2B77D36E-A524-4264-8FC0-1DA6081DF793}" destId="{32C2E74E-C54E-40D1-B95B-CCE1D6C04CB6}" srcOrd="9" destOrd="0" parTransId="{85451E43-F3B9-42AB-93A7-111EFAEC404F}" sibTransId="{8B7806E7-E9B9-45A7-B5F8-99B596B7CAE8}"/>
    <dgm:cxn modelId="{9CEB98E1-66B6-4FE3-B37F-8919C9597407}" type="presOf" srcId="{23D2D56B-54D4-4EB2-B1E9-329FA3AFE321}" destId="{A197A1CF-C252-4945-B4C7-AFBFBEF04B23}" srcOrd="0" destOrd="1" presId="urn:microsoft.com/office/officeart/2005/8/layout/hList1"/>
    <dgm:cxn modelId="{08F9A5EC-6B5E-4CEA-8481-57E8C7017B53}" type="presOf" srcId="{167A215B-CAD8-40AF-AAD6-61CBBAF5D5F4}" destId="{47EEFD34-6C7A-4BE7-9A63-1E2E7069C6AA}" srcOrd="0" destOrd="0" presId="urn:microsoft.com/office/officeart/2005/8/layout/hList1"/>
    <dgm:cxn modelId="{2F588AF3-5399-4C80-B179-CE775B335E28}" srcId="{2B77D36E-A524-4264-8FC0-1DA6081DF793}" destId="{46ADB219-5ADA-4C6B-AF31-A2A60AE68059}" srcOrd="10" destOrd="0" parTransId="{A7BD8A9E-D4E2-4BA2-9038-858FE2B7D231}" sibTransId="{980E049E-9A23-4A21-A91A-54EDDDAA7F1C}"/>
    <dgm:cxn modelId="{D42D83F6-6C7A-4ED2-9A74-B0C7D3F7B3C5}" type="presOf" srcId="{EB111E19-1A94-4CE8-B1D8-B8FA2639FDB8}" destId="{CE886FC4-C052-4CB1-B626-7D25E64A99F1}" srcOrd="0" destOrd="0" presId="urn:microsoft.com/office/officeart/2005/8/layout/hList1"/>
    <dgm:cxn modelId="{E96634FD-BB0F-44A0-9889-CE1DC728CE07}" srcId="{DF563857-5D79-4380-83E5-D4A93940DED5}" destId="{36FAA438-4A7A-49D6-821A-3AD7BA235E16}" srcOrd="1" destOrd="0" parTransId="{412093F9-BDC5-42C1-9963-A215F8964BE3}" sibTransId="{E6FD9C33-F750-46C9-9449-34737D2BD2BF}"/>
    <dgm:cxn modelId="{E7052BFE-5E1E-4450-8440-D467CE28EAC6}" type="presParOf" srcId="{47EEFD34-6C7A-4BE7-9A63-1E2E7069C6AA}" destId="{F16FF8EB-125E-486B-B8A2-672F094A88C9}" srcOrd="0" destOrd="0" presId="urn:microsoft.com/office/officeart/2005/8/layout/hList1"/>
    <dgm:cxn modelId="{6D273FF5-0020-4ED9-9613-E8B3AC59B135}" type="presParOf" srcId="{F16FF8EB-125E-486B-B8A2-672F094A88C9}" destId="{CE886FC4-C052-4CB1-B626-7D25E64A99F1}" srcOrd="0" destOrd="0" presId="urn:microsoft.com/office/officeart/2005/8/layout/hList1"/>
    <dgm:cxn modelId="{3B41E099-8E80-41CD-B286-E4487BB31F2C}" type="presParOf" srcId="{F16FF8EB-125E-486B-B8A2-672F094A88C9}" destId="{EFA8F951-D890-4761-8BF4-7F4C3462C458}" srcOrd="1" destOrd="0" presId="urn:microsoft.com/office/officeart/2005/8/layout/hList1"/>
    <dgm:cxn modelId="{4BC77683-086E-4C07-8FDA-CEA9FD9C2565}" type="presParOf" srcId="{47EEFD34-6C7A-4BE7-9A63-1E2E7069C6AA}" destId="{92A8B8DD-B83C-4BBA-9463-18C930459BB7}" srcOrd="1" destOrd="0" presId="urn:microsoft.com/office/officeart/2005/8/layout/hList1"/>
    <dgm:cxn modelId="{E54F2AC4-CCDA-4CA2-94D9-3E026B3DD2DB}" type="presParOf" srcId="{47EEFD34-6C7A-4BE7-9A63-1E2E7069C6AA}" destId="{613F3310-E871-4B1D-9F08-A6C8E1B6BED1}" srcOrd="2" destOrd="0" presId="urn:microsoft.com/office/officeart/2005/8/layout/hList1"/>
    <dgm:cxn modelId="{CB447A4D-E1EC-4303-B8D3-7BDF9AFAF0AC}" type="presParOf" srcId="{613F3310-E871-4B1D-9F08-A6C8E1B6BED1}" destId="{AF97C90B-8CF0-4793-96AB-0EA44A166153}" srcOrd="0" destOrd="0" presId="urn:microsoft.com/office/officeart/2005/8/layout/hList1"/>
    <dgm:cxn modelId="{37F58C26-61F0-4AEC-8F09-70C9E0C37D1D}" type="presParOf" srcId="{613F3310-E871-4B1D-9F08-A6C8E1B6BED1}" destId="{A197A1CF-C252-4945-B4C7-AFBFBEF04B23}" srcOrd="1" destOrd="0" presId="urn:microsoft.com/office/officeart/2005/8/layout/hList1"/>
    <dgm:cxn modelId="{8FB7A56F-E760-441F-AC86-F5618728A1FD}" type="presParOf" srcId="{47EEFD34-6C7A-4BE7-9A63-1E2E7069C6AA}" destId="{3B8BFB39-B52B-4DA8-8F5A-2904BE6AAD34}" srcOrd="3" destOrd="0" presId="urn:microsoft.com/office/officeart/2005/8/layout/hList1"/>
    <dgm:cxn modelId="{4E54A219-E8C0-417C-887A-014CEC55E7A6}" type="presParOf" srcId="{47EEFD34-6C7A-4BE7-9A63-1E2E7069C6AA}" destId="{41420658-812C-468A-8302-8991BFA869CF}" srcOrd="4" destOrd="0" presId="urn:microsoft.com/office/officeart/2005/8/layout/hList1"/>
    <dgm:cxn modelId="{ADE4F6C7-731F-4421-BC86-640313735841}" type="presParOf" srcId="{41420658-812C-468A-8302-8991BFA869CF}" destId="{03604890-4E9C-4D0F-8D9D-AA82A9A3B876}" srcOrd="0" destOrd="0" presId="urn:microsoft.com/office/officeart/2005/8/layout/hList1"/>
    <dgm:cxn modelId="{AE7CA8D4-F566-408F-95C5-098C8BE03DF6}" type="presParOf" srcId="{41420658-812C-468A-8302-8991BFA869CF}" destId="{C6EE117E-8707-427B-9B2F-D522A7906669}" srcOrd="1" destOrd="0" presId="urn:microsoft.com/office/officeart/2005/8/layout/hList1"/>
    <dgm:cxn modelId="{200DF949-F029-481C-B1BD-2F2AE38D2D7E}" type="presParOf" srcId="{47EEFD34-6C7A-4BE7-9A63-1E2E7069C6AA}" destId="{A8894863-A8A5-438B-8153-A2D5944AA4D4}" srcOrd="5" destOrd="0" presId="urn:microsoft.com/office/officeart/2005/8/layout/hList1"/>
    <dgm:cxn modelId="{39F05C84-EB2A-4A0E-9150-C53006CCF3BB}" type="presParOf" srcId="{47EEFD34-6C7A-4BE7-9A63-1E2E7069C6AA}" destId="{63A15DAC-6D39-4505-89A3-28BCCDAE0D0F}" srcOrd="6" destOrd="0" presId="urn:microsoft.com/office/officeart/2005/8/layout/hList1"/>
    <dgm:cxn modelId="{204C273C-751B-4963-BC07-7293F6B37DB3}" type="presParOf" srcId="{63A15DAC-6D39-4505-89A3-28BCCDAE0D0F}" destId="{146B5F66-132D-4539-81F6-CADCB6462C85}" srcOrd="0" destOrd="0" presId="urn:microsoft.com/office/officeart/2005/8/layout/hList1"/>
    <dgm:cxn modelId="{611639E8-4E3A-435C-A79A-66EB728E6FD3}" type="presParOf" srcId="{63A15DAC-6D39-4505-89A3-28BCCDAE0D0F}" destId="{FB220359-9A06-4CBC-8AD0-999A33980645}"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3667CE-77D1-4D8C-949D-ED46908A0D23}">
      <dsp:nvSpPr>
        <dsp:cNvPr id="0" name=""/>
        <dsp:cNvSpPr/>
      </dsp:nvSpPr>
      <dsp:spPr>
        <a:xfrm>
          <a:off x="-11623" y="4259297"/>
          <a:ext cx="1569925" cy="93183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680" tIns="113792" rIns="105680" bIns="113792" numCol="1" spcCol="1270" anchor="ctr" anchorCtr="0">
          <a:noAutofit/>
        </a:bodyPr>
        <a:lstStyle/>
        <a:p>
          <a:pPr marL="0" lvl="0" indent="0" algn="ctr" defTabSz="711200">
            <a:lnSpc>
              <a:spcPct val="90000"/>
            </a:lnSpc>
            <a:spcBef>
              <a:spcPct val="0"/>
            </a:spcBef>
            <a:spcAft>
              <a:spcPct val="35000"/>
            </a:spcAft>
            <a:buNone/>
          </a:pPr>
          <a:r>
            <a:rPr lang="nb-NO" sz="1600" kern="1200">
              <a:latin typeface="Vollkorn"/>
              <a:ea typeface="Vollkorn"/>
              <a:cs typeface="Vollkorn"/>
              <a:sym typeface="Vollkorn"/>
            </a:rPr>
            <a:t>Implementering</a:t>
          </a:r>
          <a:endParaRPr lang="en-US" sz="1600" kern="1200"/>
        </a:p>
      </dsp:txBody>
      <dsp:txXfrm>
        <a:off x="-11623" y="4259297"/>
        <a:ext cx="1569925" cy="931830"/>
      </dsp:txXfrm>
    </dsp:sp>
    <dsp:sp modelId="{CEDA9971-65AA-4B5E-9C2A-90C097D109C2}">
      <dsp:nvSpPr>
        <dsp:cNvPr id="0" name=""/>
        <dsp:cNvSpPr/>
      </dsp:nvSpPr>
      <dsp:spPr>
        <a:xfrm>
          <a:off x="1535054" y="4259297"/>
          <a:ext cx="4420329" cy="93183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426" tIns="177800" rIns="90426" bIns="177800" numCol="1" spcCol="1270" anchor="ctr" anchorCtr="0">
          <a:noAutofit/>
        </a:bodyPr>
        <a:lstStyle/>
        <a:p>
          <a:pPr marL="0" lvl="0" indent="0" algn="l" defTabSz="622300">
            <a:lnSpc>
              <a:spcPct val="90000"/>
            </a:lnSpc>
            <a:spcBef>
              <a:spcPct val="0"/>
            </a:spcBef>
            <a:spcAft>
              <a:spcPct val="35000"/>
            </a:spcAft>
            <a:buNone/>
          </a:pPr>
          <a:r>
            <a:rPr lang="nb-NO" sz="1400" kern="1200" dirty="0">
              <a:latin typeface="Vollkorn"/>
            </a:rPr>
            <a:t>26.06.23: Veiviseren ble lansert</a:t>
          </a:r>
        </a:p>
        <a:p>
          <a:pPr marL="0" lvl="0" indent="0" algn="l" defTabSz="622300">
            <a:lnSpc>
              <a:spcPct val="90000"/>
            </a:lnSpc>
            <a:spcBef>
              <a:spcPct val="0"/>
            </a:spcBef>
            <a:spcAft>
              <a:spcPct val="35000"/>
            </a:spcAft>
            <a:buNone/>
          </a:pPr>
          <a:r>
            <a:rPr lang="nb-NO" sz="1400" kern="1200" dirty="0">
              <a:latin typeface="Vollkorn"/>
            </a:rPr>
            <a:t>10.08.23: Skjema på HN ble gjort tilgjengelig for studenter</a:t>
          </a:r>
        </a:p>
        <a:p>
          <a:pPr marL="0" lvl="0" indent="0" algn="l" defTabSz="622300">
            <a:lnSpc>
              <a:spcPct val="90000"/>
            </a:lnSpc>
            <a:spcBef>
              <a:spcPct val="0"/>
            </a:spcBef>
            <a:spcAft>
              <a:spcPct val="35000"/>
            </a:spcAft>
            <a:buNone/>
          </a:pPr>
          <a:r>
            <a:rPr lang="nb-NO" sz="1400" kern="1200" dirty="0">
              <a:latin typeface="Vollkorn"/>
            </a:rPr>
            <a:t>14.08.23: Første inntaksmøte</a:t>
          </a:r>
        </a:p>
        <a:p>
          <a:pPr marL="0" lvl="0" indent="0" algn="l" defTabSz="622300">
            <a:lnSpc>
              <a:spcPct val="90000"/>
            </a:lnSpc>
            <a:spcBef>
              <a:spcPct val="0"/>
            </a:spcBef>
            <a:spcAft>
              <a:spcPct val="35000"/>
            </a:spcAft>
            <a:buNone/>
          </a:pPr>
          <a:r>
            <a:rPr lang="nb-NO" sz="1400" kern="1200" dirty="0">
              <a:latin typeface="Vollkorn"/>
            </a:rPr>
            <a:t>04.09.23: Kursene Psyken og Fokus startet opp</a:t>
          </a:r>
          <a:endParaRPr lang="en-US" sz="1400" kern="1200" dirty="0">
            <a:latin typeface="Vollkorn"/>
          </a:endParaRPr>
        </a:p>
      </dsp:txBody>
      <dsp:txXfrm>
        <a:off x="1535054" y="4259297"/>
        <a:ext cx="4420329" cy="931830"/>
      </dsp:txXfrm>
    </dsp:sp>
    <dsp:sp modelId="{D36725E9-39EF-4E96-B817-B81A19BB84C7}">
      <dsp:nvSpPr>
        <dsp:cNvPr id="0" name=""/>
        <dsp:cNvSpPr/>
      </dsp:nvSpPr>
      <dsp:spPr>
        <a:xfrm rot="10800000">
          <a:off x="0" y="2840120"/>
          <a:ext cx="1485940" cy="1433154"/>
        </a:xfrm>
        <a:prstGeom prst="upArrowCallout">
          <a:avLst>
            <a:gd name="adj1" fmla="val 5000"/>
            <a:gd name="adj2" fmla="val 10000"/>
            <a:gd name="adj3" fmla="val 15000"/>
            <a:gd name="adj4" fmla="val 64977"/>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680" tIns="113792" rIns="105680" bIns="113792" numCol="1" spcCol="1270" anchor="ctr" anchorCtr="0">
          <a:noAutofit/>
        </a:bodyPr>
        <a:lstStyle/>
        <a:p>
          <a:pPr marL="0" lvl="0" indent="0" algn="ctr" defTabSz="711200">
            <a:lnSpc>
              <a:spcPct val="90000"/>
            </a:lnSpc>
            <a:spcBef>
              <a:spcPct val="0"/>
            </a:spcBef>
            <a:spcAft>
              <a:spcPct val="35000"/>
            </a:spcAft>
            <a:buNone/>
          </a:pPr>
          <a:r>
            <a:rPr lang="nb-NO" sz="1600" kern="1200" dirty="0">
              <a:latin typeface="Vollkorn"/>
              <a:ea typeface="Vollkorn"/>
              <a:cs typeface="Vollkorn"/>
              <a:sym typeface="Vollkorn"/>
            </a:rPr>
            <a:t>Prosjektet</a:t>
          </a:r>
        </a:p>
        <a:p>
          <a:pPr marL="0" lvl="0" indent="0" algn="ctr" defTabSz="711200">
            <a:lnSpc>
              <a:spcPct val="90000"/>
            </a:lnSpc>
            <a:spcBef>
              <a:spcPct val="0"/>
            </a:spcBef>
            <a:spcAft>
              <a:spcPct val="35000"/>
            </a:spcAft>
            <a:buNone/>
          </a:pPr>
          <a:r>
            <a:rPr lang="nb-NO" sz="1600" kern="1200" dirty="0">
              <a:latin typeface="Vollkorn"/>
              <a:sym typeface="Vollkorn"/>
            </a:rPr>
            <a:t>Oppstart vår-23</a:t>
          </a:r>
          <a:endParaRPr lang="en-US" sz="1600" kern="1200" dirty="0"/>
        </a:p>
      </dsp:txBody>
      <dsp:txXfrm rot="-10800000">
        <a:off x="0" y="2840120"/>
        <a:ext cx="1485940" cy="931550"/>
      </dsp:txXfrm>
    </dsp:sp>
    <dsp:sp modelId="{284E26B8-BA01-437A-9A17-39D632639766}">
      <dsp:nvSpPr>
        <dsp:cNvPr id="0" name=""/>
        <dsp:cNvSpPr/>
      </dsp:nvSpPr>
      <dsp:spPr>
        <a:xfrm>
          <a:off x="1485939" y="2840120"/>
          <a:ext cx="4457820" cy="93155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426" tIns="177800" rIns="90426" bIns="177800" numCol="1" spcCol="1270" anchor="ctr" anchorCtr="0">
          <a:noAutofit/>
        </a:bodyPr>
        <a:lstStyle/>
        <a:p>
          <a:pPr marL="0" lvl="0" indent="0" algn="l" defTabSz="622300">
            <a:lnSpc>
              <a:spcPct val="90000"/>
            </a:lnSpc>
            <a:spcBef>
              <a:spcPct val="0"/>
            </a:spcBef>
            <a:spcAft>
              <a:spcPct val="35000"/>
            </a:spcAft>
            <a:buNone/>
          </a:pPr>
          <a:r>
            <a:rPr lang="nb-NO" sz="1400" kern="1200">
              <a:latin typeface="Vollkorn"/>
              <a:ea typeface="Vollkorn"/>
              <a:cs typeface="Vollkorn"/>
              <a:sym typeface="Vollkorn"/>
            </a:rPr>
            <a:t>Ny veiviser på sio.no</a:t>
          </a:r>
        </a:p>
        <a:p>
          <a:pPr marL="0" lvl="0" indent="0" algn="l" defTabSz="622300">
            <a:lnSpc>
              <a:spcPct val="90000"/>
            </a:lnSpc>
            <a:spcBef>
              <a:spcPct val="0"/>
            </a:spcBef>
            <a:spcAft>
              <a:spcPct val="35000"/>
            </a:spcAft>
            <a:buNone/>
          </a:pPr>
          <a:r>
            <a:rPr lang="nb-NO" sz="1400" kern="1200">
              <a:latin typeface="Vollkorn"/>
              <a:ea typeface="Vollkorn"/>
              <a:cs typeface="Vollkorn"/>
              <a:sym typeface="Vollkorn"/>
            </a:rPr>
            <a:t>Ny inntaksordning til PH og Råd, via skjema på HN</a:t>
          </a:r>
        </a:p>
        <a:p>
          <a:pPr marL="0" lvl="0" indent="0" algn="l" defTabSz="622300">
            <a:lnSpc>
              <a:spcPct val="90000"/>
            </a:lnSpc>
            <a:spcBef>
              <a:spcPct val="0"/>
            </a:spcBef>
            <a:spcAft>
              <a:spcPct val="35000"/>
            </a:spcAft>
            <a:buNone/>
          </a:pPr>
          <a:r>
            <a:rPr lang="nb-NO" sz="1400" kern="1200">
              <a:latin typeface="Vollkorn"/>
              <a:sym typeface="Vollkorn"/>
            </a:rPr>
            <a:t>Nye kurs</a:t>
          </a:r>
          <a:endParaRPr lang="nb-NO" sz="1400" kern="1200"/>
        </a:p>
      </dsp:txBody>
      <dsp:txXfrm>
        <a:off x="1485939" y="2840120"/>
        <a:ext cx="4457820" cy="931550"/>
      </dsp:txXfrm>
    </dsp:sp>
    <dsp:sp modelId="{1FBF3D94-D3E5-4A2B-9FA8-59E6BEFA9834}">
      <dsp:nvSpPr>
        <dsp:cNvPr id="0" name=""/>
        <dsp:cNvSpPr/>
      </dsp:nvSpPr>
      <dsp:spPr>
        <a:xfrm rot="10800000">
          <a:off x="0" y="1420942"/>
          <a:ext cx="1485940" cy="1433154"/>
        </a:xfrm>
        <a:prstGeom prst="upArrowCallout">
          <a:avLst>
            <a:gd name="adj1" fmla="val 5000"/>
            <a:gd name="adj2" fmla="val 10000"/>
            <a:gd name="adj3" fmla="val 15000"/>
            <a:gd name="adj4" fmla="val 64977"/>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680" tIns="113792" rIns="105680" bIns="113792" numCol="1" spcCol="1270" anchor="ctr" anchorCtr="0">
          <a:noAutofit/>
        </a:bodyPr>
        <a:lstStyle/>
        <a:p>
          <a:pPr marL="0" lvl="0" indent="0" algn="ctr" defTabSz="711200">
            <a:lnSpc>
              <a:spcPct val="90000"/>
            </a:lnSpc>
            <a:spcBef>
              <a:spcPct val="0"/>
            </a:spcBef>
            <a:spcAft>
              <a:spcPct val="35000"/>
            </a:spcAft>
            <a:buNone/>
          </a:pPr>
          <a:r>
            <a:rPr lang="nb-NO" sz="1600" kern="1200">
              <a:latin typeface="Vollkorn"/>
              <a:ea typeface="Vollkorn"/>
              <a:cs typeface="Vollkorn"/>
              <a:sym typeface="Vollkorn"/>
            </a:rPr>
            <a:t>Erfaringer</a:t>
          </a:r>
          <a:endParaRPr lang="en-US" sz="1600" kern="1200"/>
        </a:p>
      </dsp:txBody>
      <dsp:txXfrm rot="-10800000">
        <a:off x="0" y="1420942"/>
        <a:ext cx="1485940" cy="931550"/>
      </dsp:txXfrm>
    </dsp:sp>
    <dsp:sp modelId="{ED935D9E-51DE-47A7-A4E6-F7486F788B81}">
      <dsp:nvSpPr>
        <dsp:cNvPr id="0" name=""/>
        <dsp:cNvSpPr/>
      </dsp:nvSpPr>
      <dsp:spPr>
        <a:xfrm>
          <a:off x="1485939" y="1420942"/>
          <a:ext cx="4457820" cy="93155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426" tIns="177800" rIns="90426" bIns="177800" numCol="1" spcCol="1270" anchor="ctr" anchorCtr="0">
          <a:noAutofit/>
        </a:bodyPr>
        <a:lstStyle/>
        <a:p>
          <a:pPr marL="0" lvl="0" indent="0" algn="l" defTabSz="622300">
            <a:lnSpc>
              <a:spcPct val="90000"/>
            </a:lnSpc>
            <a:spcBef>
              <a:spcPct val="0"/>
            </a:spcBef>
            <a:spcAft>
              <a:spcPct val="35000"/>
            </a:spcAft>
            <a:buNone/>
          </a:pPr>
          <a:r>
            <a:rPr lang="nb-NO" sz="1400" kern="1200">
              <a:latin typeface="Vollkorn"/>
            </a:rPr>
            <a:t>De fleste valgte psykolog</a:t>
          </a:r>
        </a:p>
        <a:p>
          <a:pPr marL="0" lvl="0" indent="0" algn="l" defTabSz="622300">
            <a:lnSpc>
              <a:spcPct val="90000"/>
            </a:lnSpc>
            <a:spcBef>
              <a:spcPct val="0"/>
            </a:spcBef>
            <a:spcAft>
              <a:spcPct val="35000"/>
            </a:spcAft>
            <a:buNone/>
          </a:pPr>
          <a:r>
            <a:rPr lang="nb-NO" sz="1400" kern="1200">
              <a:latin typeface="Vollkorn"/>
            </a:rPr>
            <a:t>Mange var usikre på hva en Rådgiver gjør</a:t>
          </a:r>
        </a:p>
        <a:p>
          <a:pPr marL="0" lvl="0" indent="0" algn="l" defTabSz="622300">
            <a:lnSpc>
              <a:spcPct val="90000"/>
            </a:lnSpc>
            <a:spcBef>
              <a:spcPct val="0"/>
            </a:spcBef>
            <a:spcAft>
              <a:spcPct val="35000"/>
            </a:spcAft>
            <a:buNone/>
          </a:pPr>
          <a:r>
            <a:rPr lang="nb-NO" sz="1400" kern="1200">
              <a:latin typeface="Vollkorn"/>
            </a:rPr>
            <a:t>Få meldte seg på kurs</a:t>
          </a:r>
        </a:p>
      </dsp:txBody>
      <dsp:txXfrm>
        <a:off x="1485939" y="1420942"/>
        <a:ext cx="4457820" cy="931550"/>
      </dsp:txXfrm>
    </dsp:sp>
    <dsp:sp modelId="{9C570D78-08DA-4EFF-A3EF-49141F4F0EB0}">
      <dsp:nvSpPr>
        <dsp:cNvPr id="0" name=""/>
        <dsp:cNvSpPr/>
      </dsp:nvSpPr>
      <dsp:spPr>
        <a:xfrm rot="10800000">
          <a:off x="0" y="1765"/>
          <a:ext cx="1485940" cy="1433154"/>
        </a:xfrm>
        <a:prstGeom prst="upArrowCallout">
          <a:avLst>
            <a:gd name="adj1" fmla="val 5000"/>
            <a:gd name="adj2" fmla="val 10000"/>
            <a:gd name="adj3" fmla="val 15000"/>
            <a:gd name="adj4" fmla="val 64977"/>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680" tIns="113792" rIns="105680" bIns="113792" numCol="1" spcCol="1270" anchor="ctr" anchorCtr="0">
          <a:noAutofit/>
        </a:bodyPr>
        <a:lstStyle/>
        <a:p>
          <a:pPr marL="0" lvl="0" indent="0" algn="ctr" defTabSz="711200">
            <a:lnSpc>
              <a:spcPct val="90000"/>
            </a:lnSpc>
            <a:spcBef>
              <a:spcPct val="0"/>
            </a:spcBef>
            <a:spcAft>
              <a:spcPct val="35000"/>
            </a:spcAft>
            <a:buNone/>
          </a:pPr>
          <a:r>
            <a:rPr lang="nb-NO" sz="1600" kern="1200" dirty="0">
              <a:latin typeface="Vollkorn"/>
            </a:rPr>
            <a:t>Inngang til PH/Råd før høsten 2023</a:t>
          </a:r>
          <a:endParaRPr lang="en-US" sz="1600" kern="1200" dirty="0">
            <a:latin typeface="Vollkorn"/>
          </a:endParaRPr>
        </a:p>
      </dsp:txBody>
      <dsp:txXfrm rot="-10800000">
        <a:off x="0" y="1765"/>
        <a:ext cx="1485940" cy="931550"/>
      </dsp:txXfrm>
    </dsp:sp>
    <dsp:sp modelId="{31043BBE-91F4-4198-A17A-9813B943B902}">
      <dsp:nvSpPr>
        <dsp:cNvPr id="0" name=""/>
        <dsp:cNvSpPr/>
      </dsp:nvSpPr>
      <dsp:spPr>
        <a:xfrm>
          <a:off x="1485939" y="1765"/>
          <a:ext cx="4457820" cy="93155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426" tIns="177800" rIns="90426" bIns="177800" numCol="1" spcCol="1270" anchor="ctr" anchorCtr="0">
          <a:noAutofit/>
        </a:bodyPr>
        <a:lstStyle/>
        <a:p>
          <a:pPr marL="0" lvl="0" indent="0" algn="l" defTabSz="622300">
            <a:lnSpc>
              <a:spcPct val="90000"/>
            </a:lnSpc>
            <a:spcBef>
              <a:spcPct val="0"/>
            </a:spcBef>
            <a:spcAft>
              <a:spcPct val="35000"/>
            </a:spcAft>
            <a:buNone/>
          </a:pPr>
          <a:endParaRPr lang="en-US" sz="1400" kern="1200">
            <a:latin typeface="Vollkorn"/>
          </a:endParaRPr>
        </a:p>
        <a:p>
          <a:pPr marL="0" lvl="0" indent="0" algn="l" defTabSz="622300">
            <a:lnSpc>
              <a:spcPct val="90000"/>
            </a:lnSpc>
            <a:spcBef>
              <a:spcPct val="0"/>
            </a:spcBef>
            <a:spcAft>
              <a:spcPct val="35000"/>
            </a:spcAft>
            <a:buNone/>
          </a:pPr>
          <a:endParaRPr lang="nb-NO" sz="1400" kern="1200">
            <a:latin typeface="Vollkorn"/>
            <a:ea typeface="Vollkorn"/>
            <a:cs typeface="Vollkorn"/>
            <a:sym typeface="Vollkorn"/>
          </a:endParaRPr>
        </a:p>
        <a:p>
          <a:pPr marL="0" lvl="0" indent="0" algn="l" defTabSz="622300">
            <a:lnSpc>
              <a:spcPct val="90000"/>
            </a:lnSpc>
            <a:spcBef>
              <a:spcPct val="0"/>
            </a:spcBef>
            <a:spcAft>
              <a:spcPct val="35000"/>
            </a:spcAft>
            <a:buNone/>
          </a:pPr>
          <a:endParaRPr lang="nb-NO" sz="1400" kern="1200">
            <a:latin typeface="Vollkorn"/>
            <a:ea typeface="Vollkorn"/>
            <a:cs typeface="Vollkorn"/>
            <a:sym typeface="Vollkorn"/>
          </a:endParaRPr>
        </a:p>
        <a:p>
          <a:pPr marL="0" lvl="0" indent="0" algn="l" defTabSz="622300">
            <a:lnSpc>
              <a:spcPct val="90000"/>
            </a:lnSpc>
            <a:spcBef>
              <a:spcPct val="0"/>
            </a:spcBef>
            <a:spcAft>
              <a:spcPct val="35000"/>
            </a:spcAft>
            <a:buNone/>
          </a:pPr>
          <a:r>
            <a:rPr lang="nb-NO" sz="1400" kern="1200">
              <a:latin typeface="Vollkorn"/>
              <a:ea typeface="Vollkorn"/>
              <a:cs typeface="Vollkorn"/>
              <a:sym typeface="Vollkorn"/>
            </a:rPr>
            <a:t>Studentene sorterte selv i ulike tilbud og valgte det de ville ha</a:t>
          </a:r>
          <a:endParaRPr lang="en-US" sz="1400" kern="1200"/>
        </a:p>
        <a:p>
          <a:pPr marL="0" lvl="0" indent="0" algn="l" defTabSz="622300">
            <a:lnSpc>
              <a:spcPct val="90000"/>
            </a:lnSpc>
            <a:spcBef>
              <a:spcPct val="0"/>
            </a:spcBef>
            <a:spcAft>
              <a:spcPct val="35000"/>
            </a:spcAft>
            <a:buNone/>
          </a:pPr>
          <a:endParaRPr lang="en-US" sz="1400" kern="1200">
            <a:latin typeface="Vollkorn"/>
          </a:endParaRPr>
        </a:p>
        <a:p>
          <a:pPr marL="0" lvl="0" indent="0" algn="l" defTabSz="622300">
            <a:lnSpc>
              <a:spcPct val="90000"/>
            </a:lnSpc>
            <a:spcBef>
              <a:spcPct val="0"/>
            </a:spcBef>
            <a:spcAft>
              <a:spcPct val="35000"/>
            </a:spcAft>
            <a:buNone/>
          </a:pPr>
          <a:endParaRPr lang="en-US" sz="1400" kern="1200">
            <a:latin typeface="Vollkorn"/>
          </a:endParaRPr>
        </a:p>
        <a:p>
          <a:pPr marL="0" lvl="0" indent="0" algn="l" defTabSz="622300">
            <a:lnSpc>
              <a:spcPct val="90000"/>
            </a:lnSpc>
            <a:spcBef>
              <a:spcPct val="0"/>
            </a:spcBef>
            <a:spcAft>
              <a:spcPct val="35000"/>
            </a:spcAft>
            <a:buNone/>
          </a:pPr>
          <a:endParaRPr lang="en-US" sz="1400" kern="1200">
            <a:latin typeface="Vollkorn"/>
          </a:endParaRPr>
        </a:p>
      </dsp:txBody>
      <dsp:txXfrm>
        <a:off x="1485939" y="1765"/>
        <a:ext cx="4457820" cy="9315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86FC4-C052-4CB1-B626-7D25E64A99F1}">
      <dsp:nvSpPr>
        <dsp:cNvPr id="0" name=""/>
        <dsp:cNvSpPr/>
      </dsp:nvSpPr>
      <dsp:spPr>
        <a:xfrm>
          <a:off x="7" y="204218"/>
          <a:ext cx="2508372" cy="472673"/>
        </a:xfrm>
        <a:prstGeom prst="rect">
          <a:avLst/>
        </a:prstGeom>
        <a:solidFill>
          <a:schemeClr val="accent4">
            <a:lumMod val="75000"/>
          </a:schemeClr>
        </a:soli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nb-NO" sz="1300" kern="1200">
              <a:latin typeface="Aptos" panose="020B0004020202020204" pitchFamily="34" charset="0"/>
              <a:cs typeface="Times New Roman" panose="02020603050405020304" pitchFamily="18" charset="0"/>
            </a:rPr>
            <a:t>Forventninger</a:t>
          </a:r>
          <a:endParaRPr lang="en-US" sz="1300" kern="1200"/>
        </a:p>
      </dsp:txBody>
      <dsp:txXfrm>
        <a:off x="7" y="204218"/>
        <a:ext cx="2508372" cy="472673"/>
      </dsp:txXfrm>
    </dsp:sp>
    <dsp:sp modelId="{EFA8F951-D890-4761-8BF4-7F4C3462C458}">
      <dsp:nvSpPr>
        <dsp:cNvPr id="0" name=""/>
        <dsp:cNvSpPr/>
      </dsp:nvSpPr>
      <dsp:spPr>
        <a:xfrm>
          <a:off x="4171" y="707161"/>
          <a:ext cx="2508372" cy="4208599"/>
        </a:xfrm>
        <a:prstGeom prst="rect">
          <a:avLst/>
        </a:prstGeom>
        <a:solidFill>
          <a:schemeClr val="tx2">
            <a:lumMod val="10000"/>
            <a:lumOff val="90000"/>
            <a:alpha val="90000"/>
          </a:schemeClr>
        </a:solidFill>
        <a:ln w="1270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nb-NO" sz="1300" kern="1200" dirty="0">
              <a:latin typeface="Aptos" panose="020B0004020202020204" pitchFamily="34" charset="0"/>
              <a:cs typeface="Times New Roman" panose="02020603050405020304" pitchFamily="18" charset="0"/>
            </a:rPr>
            <a:t>Nesten 90% ønsker individuelle samtaler når de sender søknad, </a:t>
          </a:r>
          <a:r>
            <a:rPr lang="nb-NO" sz="1300" kern="1200" dirty="0" err="1">
              <a:latin typeface="Aptos" panose="020B0004020202020204" pitchFamily="34" charset="0"/>
              <a:cs typeface="Times New Roman" panose="02020603050405020304" pitchFamily="18" charset="0"/>
            </a:rPr>
            <a:t>ca</a:t>
          </a:r>
          <a:r>
            <a:rPr lang="nb-NO" sz="1300" kern="1200" dirty="0">
              <a:latin typeface="Aptos" panose="020B0004020202020204" pitchFamily="34" charset="0"/>
              <a:cs typeface="Times New Roman" panose="02020603050405020304" pitchFamily="18" charset="0"/>
            </a:rPr>
            <a:t> halvparten får det</a:t>
          </a:r>
          <a:endParaRPr lang="nb-NO" sz="1300" kern="1200" dirty="0"/>
        </a:p>
        <a:p>
          <a:pPr marL="114300" lvl="1" indent="-114300" algn="l" defTabSz="577850">
            <a:lnSpc>
              <a:spcPct val="90000"/>
            </a:lnSpc>
            <a:spcBef>
              <a:spcPct val="0"/>
            </a:spcBef>
            <a:spcAft>
              <a:spcPct val="15000"/>
            </a:spcAft>
            <a:buChar char="•"/>
          </a:pPr>
          <a:endParaRPr lang="nb-NO" sz="1300" kern="1200"/>
        </a:p>
        <a:p>
          <a:pPr marL="114300" lvl="1" indent="-114300" algn="l" defTabSz="577850">
            <a:lnSpc>
              <a:spcPct val="90000"/>
            </a:lnSpc>
            <a:spcBef>
              <a:spcPct val="0"/>
            </a:spcBef>
            <a:spcAft>
              <a:spcPct val="15000"/>
            </a:spcAft>
            <a:buChar char="•"/>
          </a:pPr>
          <a:r>
            <a:rPr lang="nb-NO" sz="1300" kern="1200" dirty="0">
              <a:latin typeface="Aptos" panose="020B0004020202020204" pitchFamily="34" charset="0"/>
              <a:cs typeface="Times New Roman" panose="02020603050405020304" pitchFamily="18" charset="0"/>
            </a:rPr>
            <a:t>Bare halvparten av studentene var klar over at de kunne få anbefalt noe annet enn 1:1 samtaler etter å ha sendt inn skjema</a:t>
          </a:r>
        </a:p>
        <a:p>
          <a:pPr marL="114300" lvl="1" indent="-114300" algn="l" defTabSz="577850">
            <a:lnSpc>
              <a:spcPct val="90000"/>
            </a:lnSpc>
            <a:spcBef>
              <a:spcPct val="0"/>
            </a:spcBef>
            <a:spcAft>
              <a:spcPct val="15000"/>
            </a:spcAft>
            <a:buChar char="•"/>
          </a:pPr>
          <a:endParaRPr lang="nb-NO" sz="1300" kern="1200" dirty="0">
            <a:latin typeface="Aptos" panose="020B0004020202020204" pitchFamily="34" charset="0"/>
            <a:cs typeface="Times New Roman" panose="02020603050405020304" pitchFamily="18" charset="0"/>
          </a:endParaRPr>
        </a:p>
        <a:p>
          <a:pPr marL="114300" lvl="1" indent="-114300" algn="l" defTabSz="577850">
            <a:lnSpc>
              <a:spcPct val="90000"/>
            </a:lnSpc>
            <a:spcBef>
              <a:spcPct val="0"/>
            </a:spcBef>
            <a:spcAft>
              <a:spcPct val="15000"/>
            </a:spcAft>
            <a:buChar char="•"/>
          </a:pPr>
          <a:r>
            <a:rPr lang="nb-NO" sz="1300" kern="1200" dirty="0">
              <a:latin typeface="Aptos" panose="020B0004020202020204" pitchFamily="34" charset="0"/>
              <a:cs typeface="Times New Roman" panose="02020603050405020304" pitchFamily="18" charset="0"/>
            </a:rPr>
            <a:t>30% sa de ville gitt opp dersom de var uenige i tilbudet de fikk anbefalt</a:t>
          </a:r>
        </a:p>
        <a:p>
          <a:pPr marL="114300" lvl="1" indent="-114300" algn="l" defTabSz="577850">
            <a:lnSpc>
              <a:spcPct val="90000"/>
            </a:lnSpc>
            <a:spcBef>
              <a:spcPct val="0"/>
            </a:spcBef>
            <a:spcAft>
              <a:spcPct val="15000"/>
            </a:spcAft>
            <a:buChar char="•"/>
          </a:pPr>
          <a:endParaRPr lang="nb-NO" sz="1300" kern="1200" dirty="0">
            <a:latin typeface="Aptos" panose="020B0004020202020204" pitchFamily="34" charset="0"/>
            <a:cs typeface="Times New Roman" panose="02020603050405020304" pitchFamily="18" charset="0"/>
          </a:endParaRPr>
        </a:p>
        <a:p>
          <a:pPr marL="114300" lvl="1" indent="-114300" algn="l" defTabSz="577850">
            <a:lnSpc>
              <a:spcPct val="90000"/>
            </a:lnSpc>
            <a:spcBef>
              <a:spcPct val="0"/>
            </a:spcBef>
            <a:spcAft>
              <a:spcPct val="15000"/>
            </a:spcAft>
            <a:buChar char="•"/>
          </a:pPr>
          <a:r>
            <a:rPr lang="nb-NO" sz="1300" kern="1200" dirty="0">
              <a:latin typeface="Aptos" panose="020B0004020202020204" pitchFamily="34" charset="0"/>
              <a:cs typeface="Times New Roman" panose="02020603050405020304" pitchFamily="18" charset="0"/>
            </a:rPr>
            <a:t>Kun 20% sa de ville klaget/sendt nytt skjema dersom de var uenige i anbefaling </a:t>
          </a:r>
        </a:p>
      </dsp:txBody>
      <dsp:txXfrm>
        <a:off x="4171" y="707161"/>
        <a:ext cx="2508372" cy="4208599"/>
      </dsp:txXfrm>
    </dsp:sp>
    <dsp:sp modelId="{AF97C90B-8CF0-4793-96AB-0EA44A166153}">
      <dsp:nvSpPr>
        <dsp:cNvPr id="0" name=""/>
        <dsp:cNvSpPr/>
      </dsp:nvSpPr>
      <dsp:spPr>
        <a:xfrm>
          <a:off x="2863716" y="234488"/>
          <a:ext cx="2508372" cy="472673"/>
        </a:xfrm>
        <a:prstGeom prst="rect">
          <a:avLst/>
        </a:prstGeom>
        <a:solidFill>
          <a:schemeClr val="accent6">
            <a:lumMod val="75000"/>
          </a:schemeClr>
        </a:solidFill>
        <a:ln w="1270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nb-NO" sz="1300" kern="1200" dirty="0">
              <a:latin typeface="Aptos" panose="020B0004020202020204" pitchFamily="34" charset="0"/>
              <a:cs typeface="Times New Roman" panose="02020603050405020304" pitchFamily="18" charset="0"/>
            </a:rPr>
            <a:t>Mestring etter hjelpetilbud (samtale/gruppe):</a:t>
          </a:r>
          <a:endParaRPr lang="en-US" sz="1300" kern="1200" dirty="0"/>
        </a:p>
      </dsp:txBody>
      <dsp:txXfrm>
        <a:off x="2863716" y="234488"/>
        <a:ext cx="2508372" cy="472673"/>
      </dsp:txXfrm>
    </dsp:sp>
    <dsp:sp modelId="{A197A1CF-C252-4945-B4C7-AFBFBEF04B23}">
      <dsp:nvSpPr>
        <dsp:cNvPr id="0" name=""/>
        <dsp:cNvSpPr/>
      </dsp:nvSpPr>
      <dsp:spPr>
        <a:xfrm>
          <a:off x="2863716" y="707161"/>
          <a:ext cx="2508372" cy="4208599"/>
        </a:xfrm>
        <a:prstGeom prst="rect">
          <a:avLst/>
        </a:prstGeom>
        <a:solidFill>
          <a:schemeClr val="accent6">
            <a:lumMod val="40000"/>
            <a:lumOff val="60000"/>
            <a:alpha val="90000"/>
          </a:schemeClr>
        </a:solidFill>
        <a:ln w="1270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nb-NO" sz="1300" kern="1200" dirty="0">
              <a:latin typeface="Aptos" panose="020B0004020202020204" pitchFamily="34" charset="0"/>
              <a:cs typeface="Times New Roman" panose="02020603050405020304" pitchFamily="18" charset="0"/>
            </a:rPr>
            <a:t>Nesten alle (91%) av de som har gått til psykolog/psykiater opplever bedre mestring</a:t>
          </a:r>
          <a:endParaRPr lang="nb-NO" sz="1300" b="0" kern="1200" dirty="0">
            <a:cs typeface="Times New Roman"/>
          </a:endParaRPr>
        </a:p>
        <a:p>
          <a:pPr marL="114300" lvl="1" indent="-114300" algn="l" defTabSz="577850">
            <a:lnSpc>
              <a:spcPct val="90000"/>
            </a:lnSpc>
            <a:spcBef>
              <a:spcPct val="0"/>
            </a:spcBef>
            <a:spcAft>
              <a:spcPct val="15000"/>
            </a:spcAft>
            <a:buChar char="•"/>
          </a:pPr>
          <a:endParaRPr lang="nb-NO" sz="1300" b="0" kern="1200" dirty="0">
            <a:cs typeface="Times New Roman"/>
          </a:endParaRPr>
        </a:p>
        <a:p>
          <a:pPr marL="114300" lvl="1" indent="-114300" algn="l" defTabSz="577850">
            <a:lnSpc>
              <a:spcPct val="90000"/>
            </a:lnSpc>
            <a:spcBef>
              <a:spcPct val="0"/>
            </a:spcBef>
            <a:spcAft>
              <a:spcPct val="15000"/>
            </a:spcAft>
            <a:buChar char="•"/>
          </a:pPr>
          <a:r>
            <a:rPr lang="nb-NO" sz="1300" kern="1200" dirty="0">
              <a:latin typeface="Aptos" panose="020B0004020202020204" pitchFamily="34" charset="0"/>
              <a:cs typeface="Times New Roman" panose="02020603050405020304" pitchFamily="18" charset="0"/>
            </a:rPr>
            <a:t>60% av de som gått til rådgiver opplever bedre mestring</a:t>
          </a:r>
        </a:p>
        <a:p>
          <a:pPr marL="114300" lvl="1" indent="-114300" algn="l" defTabSz="577850">
            <a:lnSpc>
              <a:spcPct val="90000"/>
            </a:lnSpc>
            <a:spcBef>
              <a:spcPct val="0"/>
            </a:spcBef>
            <a:spcAft>
              <a:spcPct val="15000"/>
            </a:spcAft>
            <a:buChar char="•"/>
          </a:pPr>
          <a:endParaRPr lang="nb-NO" sz="1300" kern="1200" dirty="0">
            <a:latin typeface="Aptos" panose="020B0004020202020204" pitchFamily="34" charset="0"/>
            <a:cs typeface="Times New Roman" panose="02020603050405020304" pitchFamily="18" charset="0"/>
          </a:endParaRPr>
        </a:p>
        <a:p>
          <a:pPr marL="114300" lvl="1" indent="-114300" algn="l" defTabSz="577850">
            <a:lnSpc>
              <a:spcPct val="90000"/>
            </a:lnSpc>
            <a:spcBef>
              <a:spcPct val="0"/>
            </a:spcBef>
            <a:spcAft>
              <a:spcPct val="15000"/>
            </a:spcAft>
            <a:buChar char="•"/>
          </a:pPr>
          <a:r>
            <a:rPr lang="nb-NO" sz="1300" kern="1200" dirty="0">
              <a:latin typeface="Aptos" panose="020B0004020202020204" pitchFamily="34" charset="0"/>
              <a:cs typeface="Times New Roman" panose="02020603050405020304" pitchFamily="18" charset="0"/>
            </a:rPr>
            <a:t>79% av alle som fikk samtale eller gruppebehandling har det bedre nå enn da de først søkte hjelp. 2% har det dårligere</a:t>
          </a:r>
        </a:p>
        <a:p>
          <a:pPr marL="114300" lvl="1" indent="-114300" algn="l" defTabSz="577850">
            <a:lnSpc>
              <a:spcPct val="90000"/>
            </a:lnSpc>
            <a:spcBef>
              <a:spcPct val="0"/>
            </a:spcBef>
            <a:spcAft>
              <a:spcPct val="15000"/>
            </a:spcAft>
            <a:buChar char="•"/>
          </a:pPr>
          <a:endParaRPr lang="nb-NO" sz="1300" b="0" kern="1200">
            <a:cs typeface="Times New Roman"/>
          </a:endParaRPr>
        </a:p>
      </dsp:txBody>
      <dsp:txXfrm>
        <a:off x="2863716" y="707161"/>
        <a:ext cx="2508372" cy="4208599"/>
      </dsp:txXfrm>
    </dsp:sp>
    <dsp:sp modelId="{03604890-4E9C-4D0F-8D9D-AA82A9A3B876}">
      <dsp:nvSpPr>
        <dsp:cNvPr id="0" name=""/>
        <dsp:cNvSpPr/>
      </dsp:nvSpPr>
      <dsp:spPr>
        <a:xfrm>
          <a:off x="5723260" y="234488"/>
          <a:ext cx="2508372" cy="472673"/>
        </a:xfrm>
        <a:prstGeom prst="rect">
          <a:avLst/>
        </a:prstGeom>
        <a:solidFill>
          <a:srgbClr val="C00000"/>
        </a:solidFill>
        <a:ln w="1270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nb-NO" sz="1300" kern="1200" dirty="0">
              <a:latin typeface="Aptos" panose="020B0004020202020204" pitchFamily="34" charset="0"/>
              <a:cs typeface="Times New Roman" panose="02020603050405020304" pitchFamily="18" charset="0"/>
            </a:rPr>
            <a:t>De som ble anbefalt kurs</a:t>
          </a:r>
          <a:endParaRPr lang="nb-NO" sz="1300" kern="1200" dirty="0">
            <a:cs typeface="Times New Roman"/>
          </a:endParaRPr>
        </a:p>
      </dsp:txBody>
      <dsp:txXfrm>
        <a:off x="5723260" y="234488"/>
        <a:ext cx="2508372" cy="472673"/>
      </dsp:txXfrm>
    </dsp:sp>
    <dsp:sp modelId="{C6EE117E-8707-427B-9B2F-D522A7906669}">
      <dsp:nvSpPr>
        <dsp:cNvPr id="0" name=""/>
        <dsp:cNvSpPr/>
      </dsp:nvSpPr>
      <dsp:spPr>
        <a:xfrm>
          <a:off x="5723260" y="707161"/>
          <a:ext cx="2508372" cy="4208599"/>
        </a:xfrm>
        <a:prstGeom prst="rect">
          <a:avLst/>
        </a:prstGeom>
        <a:solidFill>
          <a:srgbClr val="F9E3E3">
            <a:alpha val="89804"/>
          </a:srgbClr>
        </a:solidFill>
        <a:ln w="1270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Font typeface="Arial" panose="020B0604020202020204" pitchFamily="34" charset="0"/>
            <a:buChar char="•"/>
          </a:pPr>
          <a:r>
            <a:rPr lang="nb-NO" sz="1300" kern="1200" dirty="0">
              <a:latin typeface="Aptos" panose="020B0004020202020204" pitchFamily="34" charset="0"/>
              <a:cs typeface="Times New Roman" panose="02020603050405020304" pitchFamily="18" charset="0"/>
            </a:rPr>
            <a:t>De fleste som blir anbefalt kurs fra inntak følger </a:t>
          </a:r>
          <a:r>
            <a:rPr lang="nb-NO" sz="1300" b="1" kern="1200" dirty="0">
              <a:latin typeface="Aptos" panose="020B0004020202020204" pitchFamily="34" charset="0"/>
              <a:cs typeface="Times New Roman" panose="02020603050405020304" pitchFamily="18" charset="0"/>
            </a:rPr>
            <a:t>ikke</a:t>
          </a:r>
          <a:r>
            <a:rPr lang="nb-NO" sz="1300" kern="1200" dirty="0">
              <a:latin typeface="Aptos" panose="020B0004020202020204" pitchFamily="34" charset="0"/>
              <a:cs typeface="Times New Roman" panose="02020603050405020304" pitchFamily="18" charset="0"/>
            </a:rPr>
            <a:t> anbefalingen</a:t>
          </a:r>
          <a:endParaRPr lang="nb-NO" sz="1300" b="0" kern="1200" dirty="0">
            <a:cs typeface="Times New Roman"/>
          </a:endParaRPr>
        </a:p>
        <a:p>
          <a:pPr marL="114300" lvl="1" indent="-114300" algn="l" defTabSz="577850">
            <a:lnSpc>
              <a:spcPct val="90000"/>
            </a:lnSpc>
            <a:spcBef>
              <a:spcPct val="0"/>
            </a:spcBef>
            <a:spcAft>
              <a:spcPct val="15000"/>
            </a:spcAft>
            <a:buFont typeface="Arial" panose="020B0604020202020204" pitchFamily="34" charset="0"/>
            <a:buChar char="•"/>
          </a:pPr>
          <a:endParaRPr lang="nb-NO" sz="1300" b="0" kern="1200" dirty="0">
            <a:cs typeface="Times New Roman"/>
          </a:endParaRPr>
        </a:p>
        <a:p>
          <a:pPr marL="114300" lvl="1" indent="-114300" algn="l" defTabSz="577850">
            <a:lnSpc>
              <a:spcPct val="90000"/>
            </a:lnSpc>
            <a:spcBef>
              <a:spcPct val="0"/>
            </a:spcBef>
            <a:spcAft>
              <a:spcPct val="15000"/>
            </a:spcAft>
            <a:buFont typeface="Arial" panose="020B0604020202020204" pitchFamily="34" charset="0"/>
            <a:buChar char="•"/>
          </a:pPr>
          <a:r>
            <a:rPr lang="nb-NO" sz="1300" kern="1200" dirty="0">
              <a:latin typeface="Aptos" panose="020B0004020202020204" pitchFamily="34" charset="0"/>
              <a:cs typeface="Times New Roman" panose="02020603050405020304" pitchFamily="18" charset="0"/>
            </a:rPr>
            <a:t>Mange opplever det å få anbefaling om kurs som en avvisning</a:t>
          </a:r>
          <a:endParaRPr lang="nb-NO" sz="1300" b="0" kern="1200" dirty="0">
            <a:cs typeface="Times New Roman"/>
          </a:endParaRPr>
        </a:p>
        <a:p>
          <a:pPr marL="114300" lvl="1" indent="-114300" algn="l" defTabSz="577850">
            <a:lnSpc>
              <a:spcPct val="90000"/>
            </a:lnSpc>
            <a:spcBef>
              <a:spcPct val="0"/>
            </a:spcBef>
            <a:spcAft>
              <a:spcPct val="15000"/>
            </a:spcAft>
            <a:buFont typeface="Arial" panose="020B0604020202020204" pitchFamily="34" charset="0"/>
            <a:buChar char="•"/>
          </a:pPr>
          <a:endParaRPr lang="nb-NO" sz="1300" b="0" kern="1200" dirty="0">
            <a:cs typeface="Times New Roman"/>
          </a:endParaRPr>
        </a:p>
        <a:p>
          <a:pPr marL="114300" lvl="1" indent="-114300" algn="l" defTabSz="577850">
            <a:lnSpc>
              <a:spcPct val="90000"/>
            </a:lnSpc>
            <a:spcBef>
              <a:spcPct val="0"/>
            </a:spcBef>
            <a:spcAft>
              <a:spcPct val="15000"/>
            </a:spcAft>
            <a:buFont typeface="Arial" panose="020B0604020202020204" pitchFamily="34" charset="0"/>
            <a:buChar char="•"/>
          </a:pPr>
          <a:r>
            <a:rPr lang="nb-NO" sz="1300" b="0" kern="1200" dirty="0">
              <a:cs typeface="Times New Roman"/>
            </a:rPr>
            <a:t>Svært få som fikk anbefalt kurs rapporterer senere en forverring av sin tilstand</a:t>
          </a:r>
        </a:p>
        <a:p>
          <a:pPr marL="114300" lvl="1" indent="-114300" algn="l" defTabSz="577850">
            <a:lnSpc>
              <a:spcPct val="90000"/>
            </a:lnSpc>
            <a:spcBef>
              <a:spcPct val="0"/>
            </a:spcBef>
            <a:spcAft>
              <a:spcPct val="15000"/>
            </a:spcAft>
            <a:buFont typeface="Arial" panose="020B0604020202020204" pitchFamily="34" charset="0"/>
            <a:buChar char="•"/>
          </a:pPr>
          <a:endParaRPr lang="nb-NO" sz="1300" b="0" kern="1200" dirty="0">
            <a:cs typeface="Times New Roman"/>
          </a:endParaRPr>
        </a:p>
        <a:p>
          <a:pPr marL="114300" lvl="1" indent="-114300" algn="l" defTabSz="577850">
            <a:lnSpc>
              <a:spcPct val="90000"/>
            </a:lnSpc>
            <a:spcBef>
              <a:spcPct val="0"/>
            </a:spcBef>
            <a:spcAft>
              <a:spcPct val="15000"/>
            </a:spcAft>
            <a:buFont typeface="Arial" panose="020B0604020202020204" pitchFamily="34" charset="0"/>
            <a:buChar char="•"/>
          </a:pPr>
          <a:endParaRPr lang="nb-NO" sz="1300" b="0" kern="1200" dirty="0">
            <a:cs typeface="Times New Roman"/>
          </a:endParaRPr>
        </a:p>
        <a:p>
          <a:pPr marL="114300" lvl="1" indent="-114300" algn="l" defTabSz="577850">
            <a:lnSpc>
              <a:spcPct val="90000"/>
            </a:lnSpc>
            <a:spcBef>
              <a:spcPct val="0"/>
            </a:spcBef>
            <a:spcAft>
              <a:spcPct val="15000"/>
            </a:spcAft>
            <a:buFont typeface="Arial" panose="020B0604020202020204" pitchFamily="34" charset="0"/>
            <a:buChar char="•"/>
          </a:pPr>
          <a:endParaRPr lang="nb-NO" sz="1300" b="0" kern="1200" dirty="0">
            <a:cs typeface="Times New Roman"/>
          </a:endParaRPr>
        </a:p>
        <a:p>
          <a:pPr marL="114300" lvl="1" indent="-114300" algn="l" defTabSz="577850">
            <a:lnSpc>
              <a:spcPct val="90000"/>
            </a:lnSpc>
            <a:spcBef>
              <a:spcPct val="0"/>
            </a:spcBef>
            <a:spcAft>
              <a:spcPct val="15000"/>
            </a:spcAft>
            <a:buFont typeface="Arial" panose="020B0604020202020204" pitchFamily="34" charset="0"/>
            <a:buChar char="•"/>
          </a:pPr>
          <a:endParaRPr lang="nb-NO" sz="1300" b="0" kern="1200" dirty="0">
            <a:cs typeface="Times New Roman"/>
          </a:endParaRPr>
        </a:p>
        <a:p>
          <a:pPr marL="114300" lvl="1" indent="-114300" algn="l" defTabSz="577850">
            <a:lnSpc>
              <a:spcPct val="90000"/>
            </a:lnSpc>
            <a:spcBef>
              <a:spcPct val="0"/>
            </a:spcBef>
            <a:spcAft>
              <a:spcPct val="15000"/>
            </a:spcAft>
            <a:buFont typeface="Arial" panose="020B0604020202020204" pitchFamily="34" charset="0"/>
            <a:buChar char="•"/>
          </a:pPr>
          <a:r>
            <a:rPr lang="nb-NO" sz="1300" kern="1200" dirty="0">
              <a:latin typeface="Aptos" panose="020B0004020202020204" pitchFamily="34" charset="0"/>
              <a:cs typeface="Times New Roman" panose="02020603050405020304" pitchFamily="18" charset="0"/>
            </a:rPr>
            <a:t>Under halvparten gjorde det som ble anbefalt</a:t>
          </a:r>
          <a:endParaRPr lang="nb-NO" sz="1300" b="0" kern="1200" dirty="0">
            <a:cs typeface="Times New Roman"/>
          </a:endParaRPr>
        </a:p>
        <a:p>
          <a:pPr marL="114300" lvl="1" indent="-114300" algn="l" defTabSz="577850">
            <a:lnSpc>
              <a:spcPct val="90000"/>
            </a:lnSpc>
            <a:spcBef>
              <a:spcPct val="0"/>
            </a:spcBef>
            <a:spcAft>
              <a:spcPct val="15000"/>
            </a:spcAft>
            <a:buFont typeface="Arial" panose="020B0604020202020204" pitchFamily="34" charset="0"/>
            <a:buChar char="•"/>
          </a:pPr>
          <a:endParaRPr lang="nb-NO" sz="1300" b="0" kern="1200" dirty="0">
            <a:cs typeface="Times New Roman"/>
          </a:endParaRPr>
        </a:p>
        <a:p>
          <a:pPr marL="114300" lvl="1" indent="-114300" algn="l" defTabSz="577850">
            <a:lnSpc>
              <a:spcPct val="90000"/>
            </a:lnSpc>
            <a:spcBef>
              <a:spcPct val="0"/>
            </a:spcBef>
            <a:spcAft>
              <a:spcPct val="15000"/>
            </a:spcAft>
            <a:buFont typeface="Arial" panose="020B0604020202020204" pitchFamily="34" charset="0"/>
            <a:buChar char="•"/>
          </a:pPr>
          <a:r>
            <a:rPr lang="nb-NO" sz="1300" kern="1200" dirty="0">
              <a:latin typeface="Aptos" panose="020B0004020202020204" pitchFamily="34" charset="0"/>
              <a:cs typeface="Times New Roman" panose="02020603050405020304" pitchFamily="18" charset="0"/>
            </a:rPr>
            <a:t>Flere beskrev at anbefalingen var uriktig/ikke mulig å følge </a:t>
          </a:r>
          <a:endParaRPr lang="nb-NO" sz="1300" b="0" kern="1200" dirty="0">
            <a:cs typeface="Times New Roman"/>
          </a:endParaRPr>
        </a:p>
      </dsp:txBody>
      <dsp:txXfrm>
        <a:off x="5723260" y="707161"/>
        <a:ext cx="2508372" cy="4208599"/>
      </dsp:txXfrm>
    </dsp:sp>
    <dsp:sp modelId="{146B5F66-132D-4539-81F6-CADCB6462C85}">
      <dsp:nvSpPr>
        <dsp:cNvPr id="0" name=""/>
        <dsp:cNvSpPr/>
      </dsp:nvSpPr>
      <dsp:spPr>
        <a:xfrm>
          <a:off x="8582805" y="234488"/>
          <a:ext cx="2508372" cy="47267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nb-NO" sz="1300" kern="1200">
              <a:latin typeface="Aptos" panose="020B0004020202020204" pitchFamily="34" charset="0"/>
              <a:cs typeface="Times New Roman" panose="02020603050405020304" pitchFamily="18" charset="0"/>
            </a:rPr>
            <a:t>Vurdering av søknadsprosess</a:t>
          </a:r>
          <a:endParaRPr lang="nb-NO" sz="1300" kern="1200">
            <a:cs typeface="Times New Roman"/>
          </a:endParaRPr>
        </a:p>
      </dsp:txBody>
      <dsp:txXfrm>
        <a:off x="8582805" y="234488"/>
        <a:ext cx="2508372" cy="472673"/>
      </dsp:txXfrm>
    </dsp:sp>
    <dsp:sp modelId="{FB220359-9A06-4CBC-8AD0-999A33980645}">
      <dsp:nvSpPr>
        <dsp:cNvPr id="0" name=""/>
        <dsp:cNvSpPr/>
      </dsp:nvSpPr>
      <dsp:spPr>
        <a:xfrm>
          <a:off x="8582805" y="707161"/>
          <a:ext cx="2508372" cy="420859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nb-NO" sz="1300" kern="1200" dirty="0">
              <a:latin typeface="Aptos" panose="020B0004020202020204" pitchFamily="34" charset="0"/>
              <a:cs typeface="Times New Roman" panose="02020603050405020304" pitchFamily="18" charset="0"/>
            </a:rPr>
            <a:t>Studentene scorer søknadsprosessen til 3.4 av 5</a:t>
          </a:r>
          <a:endParaRPr lang="nb-NO" sz="1300" b="0" kern="1200" dirty="0">
            <a:cs typeface="Times New Roman"/>
          </a:endParaRPr>
        </a:p>
        <a:p>
          <a:pPr marL="114300" lvl="1" indent="-114300" algn="l" defTabSz="577850">
            <a:lnSpc>
              <a:spcPct val="90000"/>
            </a:lnSpc>
            <a:spcBef>
              <a:spcPct val="0"/>
            </a:spcBef>
            <a:spcAft>
              <a:spcPct val="15000"/>
            </a:spcAft>
            <a:buChar char="•"/>
          </a:pPr>
          <a:endParaRPr lang="nb-NO" sz="1300" b="0" kern="1200" dirty="0">
            <a:cs typeface="Times New Roman"/>
          </a:endParaRPr>
        </a:p>
        <a:p>
          <a:pPr marL="114300" lvl="1" indent="-114300" algn="l" defTabSz="577850">
            <a:lnSpc>
              <a:spcPct val="90000"/>
            </a:lnSpc>
            <a:spcBef>
              <a:spcPct val="0"/>
            </a:spcBef>
            <a:spcAft>
              <a:spcPct val="15000"/>
            </a:spcAft>
            <a:buChar char="•"/>
          </a:pPr>
          <a:r>
            <a:rPr lang="nb-NO" sz="1300" kern="1200" dirty="0">
              <a:latin typeface="Aptos" panose="020B0004020202020204" pitchFamily="34" charset="0"/>
              <a:cs typeface="Times New Roman" panose="02020603050405020304" pitchFamily="18" charset="0"/>
            </a:rPr>
            <a:t>De som har fått samtale eller gruppe i SiO er mer positive enn de som ikke fikk det (4 av 5)</a:t>
          </a:r>
        </a:p>
        <a:p>
          <a:pPr marL="114300" lvl="1" indent="-114300" algn="l" defTabSz="577850">
            <a:lnSpc>
              <a:spcPct val="90000"/>
            </a:lnSpc>
            <a:spcBef>
              <a:spcPct val="0"/>
            </a:spcBef>
            <a:spcAft>
              <a:spcPct val="15000"/>
            </a:spcAft>
            <a:buChar char="•"/>
          </a:pPr>
          <a:endParaRPr lang="nb-NO" sz="1300" b="0" kern="1200">
            <a:cs typeface="Times New Roman"/>
          </a:endParaRPr>
        </a:p>
      </dsp:txBody>
      <dsp:txXfrm>
        <a:off x="8582805" y="707161"/>
        <a:ext cx="2508372" cy="4208599"/>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0.77607</cdr:x>
      <cdr:y>0.93797</cdr:y>
    </cdr:from>
    <cdr:to>
      <cdr:x>1</cdr:x>
      <cdr:y>1</cdr:y>
    </cdr:to>
    <cdr:sp macro="" textlink="">
      <cdr:nvSpPr>
        <cdr:cNvPr id="2" name="TekstSylinder 1">
          <a:extLst xmlns:a="http://schemas.openxmlformats.org/drawingml/2006/main">
            <a:ext uri="{FF2B5EF4-FFF2-40B4-BE49-F238E27FC236}">
              <a16:creationId xmlns:a16="http://schemas.microsoft.com/office/drawing/2014/main" id="{C37C7605-BCE5-43F1-D4E0-B3814F2A5ACE}"/>
            </a:ext>
          </a:extLst>
        </cdr:cNvPr>
        <cdr:cNvSpPr txBox="1"/>
      </cdr:nvSpPr>
      <cdr:spPr>
        <a:xfrm xmlns:a="http://schemas.openxmlformats.org/drawingml/2006/main">
          <a:off x="6181850" y="5647398"/>
          <a:ext cx="1783733" cy="3734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nb-NO" sz="800" dirty="0"/>
        </a:p>
        <a:p xmlns:a="http://schemas.openxmlformats.org/drawingml/2006/main">
          <a:r>
            <a:rPr lang="nb-NO" sz="800" dirty="0"/>
            <a:t>Tiltak med O%, har tall under 0,5%</a:t>
          </a:r>
        </a:p>
      </cdr:txBody>
    </cdr:sp>
  </cdr:relSizeAnchor>
</c:userShapes>
</file>

<file path=ppt/drawings/drawing2.xml><?xml version="1.0" encoding="utf-8"?>
<c:userShapes xmlns:c="http://schemas.openxmlformats.org/drawingml/2006/chart">
  <cdr:relSizeAnchor xmlns:cdr="http://schemas.openxmlformats.org/drawingml/2006/chartDrawing">
    <cdr:from>
      <cdr:x>0.56096</cdr:x>
      <cdr:y>0.1566</cdr:y>
    </cdr:from>
    <cdr:to>
      <cdr:x>0.56096</cdr:x>
      <cdr:y>0.80723</cdr:y>
    </cdr:to>
    <cdr:cxnSp macro="">
      <cdr:nvCxnSpPr>
        <cdr:cNvPr id="2" name="Rett linje 1">
          <a:extLst xmlns:a="http://schemas.openxmlformats.org/drawingml/2006/main">
            <a:ext uri="{FF2B5EF4-FFF2-40B4-BE49-F238E27FC236}">
              <a16:creationId xmlns:a16="http://schemas.microsoft.com/office/drawing/2014/main" id="{DAFDE72E-0737-7E68-7AF5-D7A14ABC1D25}"/>
            </a:ext>
          </a:extLst>
        </cdr:cNvPr>
        <cdr:cNvCxnSpPr>
          <a:cxnSpLocks xmlns:a="http://schemas.openxmlformats.org/drawingml/2006/main"/>
        </cdr:cNvCxnSpPr>
      </cdr:nvCxnSpPr>
      <cdr:spPr>
        <a:xfrm xmlns:a="http://schemas.openxmlformats.org/drawingml/2006/main">
          <a:off x="2813361" y="493287"/>
          <a:ext cx="0" cy="2049517"/>
        </a:xfrm>
        <a:prstGeom xmlns:a="http://schemas.openxmlformats.org/drawingml/2006/main" prst="line">
          <a:avLst/>
        </a:prstGeom>
        <a:ln xmlns:a="http://schemas.openxmlformats.org/drawingml/2006/main" w="19050" cap="flat" cmpd="sng" algn="ctr">
          <a:solidFill>
            <a:schemeClr val="accent6"/>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dr:relSizeAnchor xmlns:cdr="http://schemas.openxmlformats.org/drawingml/2006/chartDrawing">
    <cdr:from>
      <cdr:x>0.57375</cdr:x>
      <cdr:y>0.73678</cdr:y>
    </cdr:from>
    <cdr:to>
      <cdr:x>0.89522</cdr:x>
      <cdr:y>0.81983</cdr:y>
    </cdr:to>
    <cdr:sp macro="" textlink="">
      <cdr:nvSpPr>
        <cdr:cNvPr id="3" name="TekstSylinder 9">
          <a:extLst xmlns:a="http://schemas.openxmlformats.org/drawingml/2006/main">
            <a:ext uri="{FF2B5EF4-FFF2-40B4-BE49-F238E27FC236}">
              <a16:creationId xmlns:a16="http://schemas.microsoft.com/office/drawing/2014/main" id="{C60C49B2-3F89-2A9E-1B57-A3CA38004457}"/>
            </a:ext>
          </a:extLst>
        </cdr:cNvPr>
        <cdr:cNvSpPr txBox="1"/>
      </cdr:nvSpPr>
      <cdr:spPr>
        <a:xfrm xmlns:a="http://schemas.openxmlformats.org/drawingml/2006/main">
          <a:off x="2877503" y="2320884"/>
          <a:ext cx="1612231"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nb-NO"/>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xmlns:a="http://schemas.openxmlformats.org/drawingml/2006/main">
          <a:r>
            <a:rPr lang="nb-NO" sz="1100" dirty="0"/>
            <a:t>Ny inntaksordning</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639B61-5052-4F6C-A957-3D1C645394A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nb-NO"/>
          </a:p>
        </p:txBody>
      </p:sp>
      <p:sp>
        <p:nvSpPr>
          <p:cNvPr id="3" name="Date Placeholder 2">
            <a:extLst>
              <a:ext uri="{FF2B5EF4-FFF2-40B4-BE49-F238E27FC236}">
                <a16:creationId xmlns:a16="http://schemas.microsoft.com/office/drawing/2014/main" id="{095720EB-537E-4FAF-BE99-7EAFC874F481}"/>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74E46B84-47B4-4EFA-8CBC-83C1B2F4282F}" type="datetimeFigureOut">
              <a:rPr lang="nb-NO"/>
              <a:pPr>
                <a:defRPr/>
              </a:pPr>
              <a:t>06.09.2024</a:t>
            </a:fld>
            <a:endParaRPr lang="nb-NO"/>
          </a:p>
        </p:txBody>
      </p:sp>
      <p:sp>
        <p:nvSpPr>
          <p:cNvPr id="4" name="Slide Image Placeholder 3">
            <a:extLst>
              <a:ext uri="{FF2B5EF4-FFF2-40B4-BE49-F238E27FC236}">
                <a16:creationId xmlns:a16="http://schemas.microsoft.com/office/drawing/2014/main" id="{084AC77C-2F04-48F3-B421-A04154565800}"/>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nb-NO" noProof="0"/>
          </a:p>
        </p:txBody>
      </p:sp>
      <p:sp>
        <p:nvSpPr>
          <p:cNvPr id="5" name="Notes Placeholder 4">
            <a:extLst>
              <a:ext uri="{FF2B5EF4-FFF2-40B4-BE49-F238E27FC236}">
                <a16:creationId xmlns:a16="http://schemas.microsoft.com/office/drawing/2014/main" id="{247A5E84-AD1F-4D8B-83C3-B931F881D19D}"/>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a:p>
        </p:txBody>
      </p:sp>
      <p:sp>
        <p:nvSpPr>
          <p:cNvPr id="6" name="Footer Placeholder 5">
            <a:extLst>
              <a:ext uri="{FF2B5EF4-FFF2-40B4-BE49-F238E27FC236}">
                <a16:creationId xmlns:a16="http://schemas.microsoft.com/office/drawing/2014/main" id="{21A08DA3-D01A-4FA3-80D5-385E2A1E3EDF}"/>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nb-NO"/>
          </a:p>
        </p:txBody>
      </p:sp>
      <p:sp>
        <p:nvSpPr>
          <p:cNvPr id="7" name="Slide Number Placeholder 6">
            <a:extLst>
              <a:ext uri="{FF2B5EF4-FFF2-40B4-BE49-F238E27FC236}">
                <a16:creationId xmlns:a16="http://schemas.microsoft.com/office/drawing/2014/main" id="{03A5251F-3D22-4792-9538-48AD36BC860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0132F552-B2E2-4E4A-93A4-E90631E3781A}" type="slidenum">
              <a:rPr lang="nb-NO" altLang="nb-NO"/>
              <a:pPr>
                <a:defRPr/>
              </a:pPr>
              <a:t>‹#›</a:t>
            </a:fld>
            <a:endParaRPr lang="nb-NO" altLang="nb-NO"/>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E3CE3B9-79DE-4752-85B8-26E4AC8EB962}" type="slidenum">
              <a:rPr lang="nb-NO" smtClean="0"/>
              <a:t>1</a:t>
            </a:fld>
            <a:endParaRPr lang="nb-NO"/>
          </a:p>
        </p:txBody>
      </p:sp>
    </p:spTree>
    <p:extLst>
      <p:ext uri="{BB962C8B-B14F-4D97-AF65-F5344CB8AC3E}">
        <p14:creationId xmlns:p14="http://schemas.microsoft.com/office/powerpoint/2010/main" val="2881600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Antall dager ventetid per semester til høyre og per måned i venstre. </a:t>
            </a:r>
          </a:p>
          <a:p>
            <a:endParaRPr lang="nb-NO" dirty="0"/>
          </a:p>
          <a:p>
            <a:r>
              <a:rPr lang="nb-NO" dirty="0"/>
              <a:t>Skoleåret 22/23 økte ventetiden jevnt gjennom hele året, noe vi også hadde erfart tidligere år, og med en topp i ventetiden sent på våren med 5 måneder</a:t>
            </a:r>
          </a:p>
          <a:p>
            <a:r>
              <a:rPr lang="nb-NO" dirty="0"/>
              <a:t>Skoleåret 23/24 har vi holdt ventetiden mye mer stabil, med to topper i desember (ferietid) og mars (påske). Snitt på ca. 15 dager.</a:t>
            </a:r>
          </a:p>
          <a:p>
            <a:endParaRPr lang="nb-NO" dirty="0"/>
          </a:p>
          <a:p>
            <a:r>
              <a:rPr lang="nb-NO" dirty="0"/>
              <a:t>Ventetid til Rådgivningen har gått opp fra å være på ca. 1 uke, til nå å ligge på samme nivå som psykologtjenesten. Det er nå mindre variasjon i ventetid i Rådgivningen og ligger mer jevnt enn tidligere.</a:t>
            </a:r>
          </a:p>
          <a:p>
            <a:endParaRPr lang="nb-NO" dirty="0"/>
          </a:p>
        </p:txBody>
      </p:sp>
      <p:sp>
        <p:nvSpPr>
          <p:cNvPr id="4" name="Plassholder for lysbildenummer 3"/>
          <p:cNvSpPr>
            <a:spLocks noGrp="1"/>
          </p:cNvSpPr>
          <p:nvPr>
            <p:ph type="sldNum" sz="quarter" idx="5"/>
          </p:nvPr>
        </p:nvSpPr>
        <p:spPr/>
        <p:txBody>
          <a:bodyPr/>
          <a:lstStyle/>
          <a:p>
            <a:pPr>
              <a:defRPr/>
            </a:pPr>
            <a:fld id="{0132F552-B2E2-4E4A-93A4-E90631E3781A}" type="slidenum">
              <a:rPr lang="nb-NO" altLang="nb-NO" smtClean="0"/>
              <a:pPr>
                <a:defRPr/>
              </a:pPr>
              <a:t>18</a:t>
            </a:fld>
            <a:endParaRPr lang="nb-NO" altLang="nb-NO"/>
          </a:p>
        </p:txBody>
      </p:sp>
    </p:spTree>
    <p:extLst>
      <p:ext uri="{BB962C8B-B14F-4D97-AF65-F5344CB8AC3E}">
        <p14:creationId xmlns:p14="http://schemas.microsoft.com/office/powerpoint/2010/main" val="3780686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62500" lnSpcReduction="20000"/>
          </a:bodyPr>
          <a:lstStyle/>
          <a:p>
            <a:pPr>
              <a:lnSpc>
                <a:spcPct val="107000"/>
              </a:lnSpc>
              <a:spcAft>
                <a:spcPts val="800"/>
              </a:spcAft>
            </a:pPr>
            <a:r>
              <a:rPr lang="nb-NO" sz="1800" dirty="0">
                <a:effectLst/>
                <a:latin typeface="Aptos" panose="020B0004020202020204" pitchFamily="34" charset="0"/>
                <a:ea typeface="Aptos" panose="020B0004020202020204" pitchFamily="34" charset="0"/>
                <a:cs typeface="Arial" panose="020B0604020202020204" pitchFamily="34" charset="0"/>
              </a:rPr>
              <a:t>Totalt sett har rundt 50% flere studenter meldt seg på kurs og rundt 65% flere møtt opp på første kursøkt i SiO Helse etter innføring av ny inntaksordning. </a:t>
            </a:r>
          </a:p>
          <a:p>
            <a:pPr>
              <a:lnSpc>
                <a:spcPct val="107000"/>
              </a:lnSpc>
              <a:spcAft>
                <a:spcPts val="800"/>
              </a:spcAft>
            </a:pPr>
            <a:r>
              <a:rPr lang="nb-NO" sz="1800" dirty="0">
                <a:effectLst/>
                <a:latin typeface="Aptos" panose="020B0004020202020204" pitchFamily="34" charset="0"/>
                <a:ea typeface="Aptos" panose="020B0004020202020204" pitchFamily="34" charset="0"/>
                <a:cs typeface="Arial" panose="020B0604020202020204" pitchFamily="34" charset="0"/>
              </a:rPr>
              <a:t>Videre ser vi at oppmøteprosenten har steget de siste semestrene, færre faller fra </a:t>
            </a:r>
            <a:r>
              <a:rPr lang="nb-NO" sz="1800" dirty="0" err="1">
                <a:effectLst/>
                <a:latin typeface="Aptos" panose="020B0004020202020204" pitchFamily="34" charset="0"/>
                <a:ea typeface="Aptos" panose="020B0004020202020204" pitchFamily="34" charset="0"/>
                <a:cs typeface="Arial" panose="020B0604020202020204" pitchFamily="34" charset="0"/>
              </a:rPr>
              <a:t>fra</a:t>
            </a:r>
            <a:r>
              <a:rPr lang="nb-NO" sz="1800" dirty="0">
                <a:effectLst/>
                <a:latin typeface="Aptos" panose="020B0004020202020204" pitchFamily="34" charset="0"/>
                <a:ea typeface="Aptos" panose="020B0004020202020204" pitchFamily="34" charset="0"/>
                <a:cs typeface="Arial" panose="020B0604020202020204" pitchFamily="34" charset="0"/>
              </a:rPr>
              <a:t> påmeldt til oppmøtt. </a:t>
            </a:r>
          </a:p>
          <a:p>
            <a:pPr>
              <a:lnSpc>
                <a:spcPct val="107000"/>
              </a:lnSpc>
              <a:spcAft>
                <a:spcPts val="800"/>
              </a:spcAft>
            </a:pPr>
            <a:endParaRPr lang="nb-NO" sz="18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nb-NO" sz="1800" dirty="0">
                <a:effectLst/>
                <a:latin typeface="Aptos" panose="020B0004020202020204" pitchFamily="34" charset="0"/>
                <a:ea typeface="Aptos" panose="020B0004020202020204" pitchFamily="34" charset="0"/>
                <a:cs typeface="Arial" panose="020B0604020202020204" pitchFamily="34" charset="0"/>
              </a:rPr>
              <a:t>Samtidig ser vi at det er mange studenter som får anbefaling om å delta på kurs fra inntak, men som ikke gjør det. Grunnene er ulike, og noen av tilbakemeldingene vi har fått fra studenter er:</a:t>
            </a:r>
          </a:p>
          <a:p>
            <a:pPr marL="342900" lvl="0" indent="-342900">
              <a:lnSpc>
                <a:spcPct val="107000"/>
              </a:lnSpc>
              <a:spcAft>
                <a:spcPts val="800"/>
              </a:spcAft>
              <a:buFont typeface="Arial" panose="020B0604020202020204" pitchFamily="34" charset="0"/>
              <a:buChar char="•"/>
              <a:tabLst>
                <a:tab pos="457200" algn="l"/>
              </a:tabLst>
            </a:pPr>
            <a:r>
              <a:rPr lang="nb-NO" sz="1800" dirty="0">
                <a:effectLst/>
                <a:latin typeface="Aptos" panose="020B0004020202020204" pitchFamily="34" charset="0"/>
                <a:ea typeface="Aptos" panose="020B0004020202020204" pitchFamily="34" charset="0"/>
                <a:cs typeface="Times New Roman" panose="02020603050405020304" pitchFamily="18" charset="0"/>
              </a:rPr>
              <a:t>Ba heller om samtaletilbud/fikk psykolog annet sted/søkte psykolog på nytt (3)</a:t>
            </a:r>
          </a:p>
          <a:p>
            <a:pPr marL="342900" lvl="0" indent="-342900">
              <a:lnSpc>
                <a:spcPct val="107000"/>
              </a:lnSpc>
              <a:spcAft>
                <a:spcPts val="800"/>
              </a:spcAft>
              <a:buFont typeface="Arial" panose="020B0604020202020204" pitchFamily="34" charset="0"/>
              <a:buChar char="•"/>
              <a:tabLst>
                <a:tab pos="457200" algn="l"/>
              </a:tabLst>
            </a:pPr>
            <a:r>
              <a:rPr lang="nb-NO" sz="1800" dirty="0">
                <a:effectLst/>
                <a:latin typeface="Aptos" panose="020B0004020202020204" pitchFamily="34" charset="0"/>
                <a:ea typeface="Aptos" panose="020B0004020202020204" pitchFamily="34" charset="0"/>
                <a:cs typeface="Times New Roman" panose="02020603050405020304" pitchFamily="18" charset="0"/>
              </a:rPr>
              <a:t>Følte meg avvist, ga opp</a:t>
            </a:r>
          </a:p>
          <a:p>
            <a:pPr marL="342900" lvl="0" indent="-342900">
              <a:lnSpc>
                <a:spcPct val="107000"/>
              </a:lnSpc>
              <a:spcAft>
                <a:spcPts val="800"/>
              </a:spcAft>
              <a:buFont typeface="Arial" panose="020B0604020202020204" pitchFamily="34" charset="0"/>
              <a:buChar char="•"/>
              <a:tabLst>
                <a:tab pos="457200" algn="l"/>
              </a:tabLst>
            </a:pPr>
            <a:r>
              <a:rPr lang="nb-NO" sz="1800" dirty="0">
                <a:effectLst/>
                <a:latin typeface="Aptos" panose="020B0004020202020204" pitchFamily="34" charset="0"/>
                <a:ea typeface="Aptos" panose="020B0004020202020204" pitchFamily="34" charset="0"/>
                <a:cs typeface="Times New Roman" panose="02020603050405020304" pitchFamily="18" charset="0"/>
              </a:rPr>
              <a:t>Har prøvd kurs før uten nytte</a:t>
            </a:r>
          </a:p>
          <a:p>
            <a:pPr marL="342900" lvl="0" indent="-342900">
              <a:lnSpc>
                <a:spcPct val="107000"/>
              </a:lnSpc>
              <a:spcAft>
                <a:spcPts val="800"/>
              </a:spcAft>
              <a:buFont typeface="Arial" panose="020B0604020202020204" pitchFamily="34" charset="0"/>
              <a:buChar char="•"/>
              <a:tabLst>
                <a:tab pos="457200" algn="l"/>
              </a:tabLst>
            </a:pPr>
            <a:r>
              <a:rPr lang="nb-NO" sz="1800" dirty="0">
                <a:effectLst/>
                <a:latin typeface="Aptos" panose="020B0004020202020204" pitchFamily="34" charset="0"/>
                <a:ea typeface="Aptos" panose="020B0004020202020204" pitchFamily="34" charset="0"/>
                <a:cs typeface="Times New Roman" panose="02020603050405020304" pitchFamily="18" charset="0"/>
              </a:rPr>
              <a:t>Jeg kan allerede det man lærer</a:t>
            </a:r>
          </a:p>
          <a:p>
            <a:pPr marL="342900" lvl="0" indent="-342900">
              <a:lnSpc>
                <a:spcPct val="107000"/>
              </a:lnSpc>
              <a:spcAft>
                <a:spcPts val="800"/>
              </a:spcAft>
              <a:buFont typeface="Arial" panose="020B0604020202020204" pitchFamily="34" charset="0"/>
              <a:buChar char="•"/>
              <a:tabLst>
                <a:tab pos="457200" algn="l"/>
              </a:tabLst>
            </a:pPr>
            <a:r>
              <a:rPr lang="nb-NO" sz="1800" dirty="0">
                <a:effectLst/>
                <a:latin typeface="Aptos" panose="020B0004020202020204" pitchFamily="34" charset="0"/>
                <a:ea typeface="Aptos" panose="020B0004020202020204" pitchFamily="34" charset="0"/>
                <a:cs typeface="Times New Roman" panose="02020603050405020304" pitchFamily="18" charset="0"/>
              </a:rPr>
              <a:t>Har ikke lyst å møte andre/ikke krefter til å møte andre</a:t>
            </a:r>
          </a:p>
          <a:p>
            <a:pPr marL="342900" lvl="0" indent="-342900">
              <a:lnSpc>
                <a:spcPct val="107000"/>
              </a:lnSpc>
              <a:spcAft>
                <a:spcPts val="800"/>
              </a:spcAft>
              <a:buFont typeface="Arial" panose="020B0604020202020204" pitchFamily="34" charset="0"/>
              <a:buChar char="•"/>
              <a:tabLst>
                <a:tab pos="457200" algn="l"/>
              </a:tabLst>
            </a:pPr>
            <a:r>
              <a:rPr lang="nb-NO" sz="1800" dirty="0">
                <a:effectLst/>
                <a:latin typeface="Aptos" panose="020B0004020202020204" pitchFamily="34" charset="0"/>
                <a:ea typeface="Aptos" panose="020B0004020202020204" pitchFamily="34" charset="0"/>
                <a:cs typeface="Times New Roman" panose="02020603050405020304" pitchFamily="18" charset="0"/>
              </a:rPr>
              <a:t>Det ble stress / hadde for mye på skolen</a:t>
            </a:r>
          </a:p>
          <a:p>
            <a:pPr marL="342900" lvl="0" indent="-342900">
              <a:lnSpc>
                <a:spcPct val="107000"/>
              </a:lnSpc>
              <a:spcAft>
                <a:spcPts val="800"/>
              </a:spcAft>
              <a:buFont typeface="Arial" panose="020B0604020202020204" pitchFamily="34" charset="0"/>
              <a:buChar char="•"/>
              <a:tabLst>
                <a:tab pos="457200" algn="l"/>
              </a:tabLst>
            </a:pPr>
            <a:r>
              <a:rPr lang="nb-NO" sz="1800" dirty="0">
                <a:effectLst/>
                <a:latin typeface="Aptos" panose="020B0004020202020204" pitchFamily="34" charset="0"/>
                <a:ea typeface="Aptos" panose="020B0004020202020204" pitchFamily="34" charset="0"/>
                <a:cs typeface="Times New Roman" panose="02020603050405020304" pitchFamily="18" charset="0"/>
              </a:rPr>
              <a:t>Glemte det</a:t>
            </a:r>
          </a:p>
          <a:p>
            <a:pPr>
              <a:lnSpc>
                <a:spcPct val="107000"/>
              </a:lnSpc>
              <a:spcAft>
                <a:spcPts val="800"/>
              </a:spcAft>
            </a:pPr>
            <a:endParaRPr lang="nb-NO" sz="1800" dirty="0">
              <a:effectLst/>
              <a:latin typeface="Aptos" panose="020B0004020202020204" pitchFamily="34" charset="0"/>
              <a:ea typeface="Aptos" panose="020B0004020202020204" pitchFamily="34" charset="0"/>
              <a:cs typeface="Arial" panose="020B0604020202020204" pitchFamily="34" charset="0"/>
            </a:endParaRPr>
          </a:p>
          <a:p>
            <a:endParaRPr lang="nb-NO" dirty="0"/>
          </a:p>
        </p:txBody>
      </p:sp>
      <p:sp>
        <p:nvSpPr>
          <p:cNvPr id="4" name="Plassholder for lysbildenummer 3"/>
          <p:cNvSpPr>
            <a:spLocks noGrp="1"/>
          </p:cNvSpPr>
          <p:nvPr>
            <p:ph type="sldNum" sz="quarter" idx="5"/>
          </p:nvPr>
        </p:nvSpPr>
        <p:spPr/>
        <p:txBody>
          <a:bodyPr/>
          <a:lstStyle/>
          <a:p>
            <a:pPr>
              <a:defRPr/>
            </a:pPr>
            <a:fld id="{0132F552-B2E2-4E4A-93A4-E90631E3781A}" type="slidenum">
              <a:rPr lang="nb-NO" altLang="nb-NO" smtClean="0"/>
              <a:pPr>
                <a:defRPr/>
              </a:pPr>
              <a:t>19</a:t>
            </a:fld>
            <a:endParaRPr lang="nb-NO" altLang="nb-NO"/>
          </a:p>
        </p:txBody>
      </p:sp>
    </p:spTree>
    <p:extLst>
      <p:ext uri="{BB962C8B-B14F-4D97-AF65-F5344CB8AC3E}">
        <p14:creationId xmlns:p14="http://schemas.microsoft.com/office/powerpoint/2010/main" val="746700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r>
              <a:rPr lang="nb-NO" dirty="0"/>
              <a:t>Hatt lange ventetider også med økt kapasitet</a:t>
            </a:r>
          </a:p>
          <a:p>
            <a:r>
              <a:rPr lang="nb-NO" dirty="0"/>
              <a:t>Lagt om </a:t>
            </a:r>
          </a:p>
          <a:p>
            <a:pPr marL="171450" indent="-171450">
              <a:buFont typeface="Arial" panose="020B0604020202020204" pitchFamily="34" charset="0"/>
              <a:buChar char="•"/>
            </a:pPr>
            <a:r>
              <a:rPr lang="nb-NO" dirty="0"/>
              <a:t>Mer selvhjelp</a:t>
            </a:r>
          </a:p>
          <a:p>
            <a:pPr marL="171450" indent="-171450">
              <a:buFont typeface="Arial" panose="020B0604020202020204" pitchFamily="34" charset="0"/>
              <a:buChar char="•"/>
            </a:pPr>
            <a:r>
              <a:rPr lang="nb-NO" dirty="0"/>
              <a:t>Kurs</a:t>
            </a:r>
          </a:p>
          <a:p>
            <a:pPr marL="171450" indent="-171450">
              <a:buFont typeface="Arial" panose="020B0604020202020204" pitchFamily="34" charset="0"/>
              <a:buChar char="•"/>
            </a:pPr>
            <a:r>
              <a:rPr lang="nb-NO" dirty="0"/>
              <a:t>1:1 og gruppe</a:t>
            </a:r>
          </a:p>
          <a:p>
            <a:r>
              <a:rPr lang="nb-NO" dirty="0"/>
              <a:t>Skjema: vurdert av et inntaksteam</a:t>
            </a:r>
          </a:p>
          <a:p>
            <a:r>
              <a:rPr lang="nb-NO" dirty="0"/>
              <a:t>Vi har kartlagt:</a:t>
            </a:r>
          </a:p>
          <a:p>
            <a:pPr marL="171450" indent="-171450">
              <a:buFont typeface="Arial" panose="020B0604020202020204" pitchFamily="34" charset="0"/>
              <a:buChar char="•"/>
            </a:pPr>
            <a:r>
              <a:rPr lang="nb-NO" dirty="0"/>
              <a:t>Ventetid betydelig ned – både vurdering, og oppstart behandler fra 5 måneder og nå tilbud innen 4 uker</a:t>
            </a:r>
          </a:p>
          <a:p>
            <a:pPr marL="171450" indent="-171450">
              <a:buFont typeface="Arial" panose="020B0604020202020204" pitchFamily="34" charset="0"/>
              <a:buChar char="•"/>
            </a:pPr>
            <a:r>
              <a:rPr lang="nb-NO" dirty="0"/>
              <a:t>Strategi mål å prioritere de som trenger det mest</a:t>
            </a:r>
          </a:p>
          <a:p>
            <a:pPr marL="171450" indent="-171450">
              <a:buFont typeface="Arial" panose="020B0604020202020204" pitchFamily="34" charset="0"/>
              <a:buChar char="•"/>
            </a:pPr>
            <a:r>
              <a:rPr lang="nb-NO" dirty="0"/>
              <a:t>Kurs: veldig fornøyde de som går, men de som ønsker behandler er veldig misfornøyd med å få tilbud om kurs (veldig lite antall – men veldig </a:t>
            </a:r>
            <a:r>
              <a:rPr lang="nb-NO" dirty="0" err="1"/>
              <a:t>tydeliger</a:t>
            </a:r>
            <a:r>
              <a:rPr lang="nb-NO" dirty="0"/>
              <a:t> – må vite mer om)</a:t>
            </a:r>
          </a:p>
          <a:p>
            <a:pPr marL="171450" indent="-171450">
              <a:buFont typeface="Arial" panose="020B0604020202020204" pitchFamily="34" charset="0"/>
              <a:buChar char="•"/>
            </a:pPr>
            <a:r>
              <a:rPr lang="nb-NO" dirty="0"/>
              <a:t>Lært: hvordan vi kommuniserer  med studentene – her har vi en jobb å gjøre – </a:t>
            </a:r>
            <a:r>
              <a:rPr lang="nb-NO" dirty="0" err="1"/>
              <a:t>forventningstyringen</a:t>
            </a:r>
            <a:r>
              <a:rPr lang="nb-NO" dirty="0"/>
              <a:t> må vi bli bedre på, og tilbakemeldinger på skjema</a:t>
            </a:r>
          </a:p>
          <a:p>
            <a:pPr marL="171450" indent="-171450">
              <a:buFont typeface="Arial" panose="020B0604020202020204" pitchFamily="34" charset="0"/>
              <a:buChar char="•"/>
            </a:pPr>
            <a:r>
              <a:rPr lang="nb-NO" dirty="0"/>
              <a:t>Ansatte: mange opplever at det er som før, mens noen opplever at det er mer krevende: i alle fall at flere som er dårligere. Vi har høy kompetanse, og ønsker fra ledelsen at vi bruker de ressursene på best mulig.</a:t>
            </a:r>
          </a:p>
          <a:p>
            <a:endParaRPr lang="nb-NO" dirty="0"/>
          </a:p>
          <a:p>
            <a:r>
              <a:rPr lang="nb-NO" dirty="0"/>
              <a:t>Vi har mer oversikt over flyten i henvendelser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Profilen i hjelp gitt er noe endret, men vi gir like mange hjelp . Det er </a:t>
            </a:r>
            <a:r>
              <a:rPr lang="nb-NO" dirty="0" err="1"/>
              <a:t>postivt</a:t>
            </a:r>
            <a:r>
              <a:rPr lang="nb-NO" dirty="0"/>
              <a:t> med at like mange benytter seg av tilbud på tross av omstilling i tjenesten og at det var nedgang i leide tjenester. Studentene som går til psykolog er mest fornøyde med tilbudet (ut fra spørreundersøkelsen).</a:t>
            </a:r>
          </a:p>
          <a:p>
            <a:pPr algn="l" rtl="0" fontAlgn="base"/>
            <a:r>
              <a:rPr lang="nb-NO" sz="1200" b="1" i="0" u="none" strike="noStrike" dirty="0">
                <a:solidFill>
                  <a:srgbClr val="050505"/>
                </a:solidFill>
                <a:effectLst/>
                <a:highlight>
                  <a:srgbClr val="F5F5F5"/>
                </a:highlight>
                <a:latin typeface="inherit"/>
              </a:rPr>
              <a:t>Fra SiO Helses strategi </a:t>
            </a:r>
          </a:p>
          <a:p>
            <a:pPr algn="l" rtl="0" fontAlgn="base"/>
            <a:r>
              <a:rPr lang="nb-NO" sz="1200" b="1" i="0" u="none" strike="noStrike" dirty="0">
                <a:solidFill>
                  <a:srgbClr val="050505"/>
                </a:solidFill>
                <a:effectLst/>
                <a:highlight>
                  <a:srgbClr val="F5F5F5"/>
                </a:highlight>
                <a:latin typeface="inherit"/>
              </a:rPr>
              <a:t>1. </a:t>
            </a:r>
            <a:r>
              <a:rPr lang="nb-NO" sz="1200" b="1" i="1" u="none" strike="noStrike" dirty="0">
                <a:solidFill>
                  <a:srgbClr val="050505"/>
                </a:solidFill>
                <a:effectLst/>
                <a:highlight>
                  <a:srgbClr val="F5F5F5"/>
                </a:highlight>
                <a:latin typeface="inherit"/>
              </a:rPr>
              <a:t>Det skal være lett å få hjelp, men vi skal prioritere hvilken hjelp vi tilbyr ut fra behov</a:t>
            </a:r>
            <a:r>
              <a:rPr lang="nb-NO" sz="1200" b="0" i="0" dirty="0">
                <a:solidFill>
                  <a:srgbClr val="000000"/>
                </a:solidFill>
                <a:effectLst/>
                <a:highlight>
                  <a:srgbClr val="F5F5F5"/>
                </a:highlight>
                <a:latin typeface="inherit"/>
              </a:rPr>
              <a:t>​</a:t>
            </a:r>
            <a:br>
              <a:rPr lang="nb-NO" sz="1200" b="0" i="0" dirty="0">
                <a:solidFill>
                  <a:srgbClr val="000000"/>
                </a:solidFill>
                <a:effectLst/>
                <a:highlight>
                  <a:srgbClr val="F5F5F5"/>
                </a:highlight>
                <a:latin typeface="inherit"/>
              </a:rPr>
            </a:br>
            <a:r>
              <a:rPr lang="nb-NO" sz="1200" b="0" i="0" u="none" strike="noStrike" dirty="0">
                <a:solidFill>
                  <a:srgbClr val="050505"/>
                </a:solidFill>
                <a:effectLst/>
                <a:highlight>
                  <a:srgbClr val="F5F5F5"/>
                </a:highlight>
                <a:latin typeface="inherit"/>
              </a:rPr>
              <a:t>Dette betyr at vi skal bruke mer ressurser på de studentene som trenger det mest (innenfor våre rammer), og mindre på andre. Vi skal hele tiden sikre god arbeidsfordeling mellom SiO Helse og andre tilbud i og utenfor SiO.</a:t>
            </a:r>
            <a:r>
              <a:rPr lang="nb-NO" sz="1200" b="0" i="0" dirty="0">
                <a:solidFill>
                  <a:srgbClr val="000000"/>
                </a:solidFill>
                <a:effectLst/>
                <a:highlight>
                  <a:srgbClr val="F5F5F5"/>
                </a:highlight>
                <a:latin typeface="inherit"/>
              </a:rPr>
              <a:t>​</a:t>
            </a:r>
            <a:endParaRPr lang="nb-NO" sz="1200" b="0" i="0" dirty="0">
              <a:solidFill>
                <a:srgbClr val="000000"/>
              </a:solidFill>
              <a:effectLst/>
              <a:highlight>
                <a:srgbClr val="F5F5F5"/>
              </a:highlight>
              <a:latin typeface="Segoe UI" panose="020B0502040204020203" pitchFamily="34" charset="0"/>
            </a:endParaRPr>
          </a:p>
          <a:p>
            <a:pPr algn="l" rtl="0" fontAlgn="base"/>
            <a:r>
              <a:rPr lang="nb-NO" sz="1200" b="1" i="0" u="none" strike="noStrike" dirty="0">
                <a:solidFill>
                  <a:srgbClr val="050505"/>
                </a:solidFill>
                <a:effectLst/>
                <a:highlight>
                  <a:srgbClr val="F5F5F5"/>
                </a:highlight>
                <a:latin typeface="inherit"/>
              </a:rPr>
              <a:t>2. </a:t>
            </a:r>
            <a:r>
              <a:rPr lang="nb-NO" sz="1200" b="1" i="1" u="none" strike="noStrike" dirty="0">
                <a:solidFill>
                  <a:srgbClr val="050505"/>
                </a:solidFill>
                <a:effectLst/>
                <a:highlight>
                  <a:srgbClr val="F5F5F5"/>
                </a:highlight>
                <a:latin typeface="inherit"/>
              </a:rPr>
              <a:t>Digitalisering skal forenkle og forbedre tjenestene i SiO Helse</a:t>
            </a:r>
            <a:r>
              <a:rPr lang="nb-NO" sz="1200" b="0" i="0" dirty="0">
                <a:solidFill>
                  <a:srgbClr val="000000"/>
                </a:solidFill>
                <a:effectLst/>
                <a:highlight>
                  <a:srgbClr val="F5F5F5"/>
                </a:highlight>
                <a:latin typeface="inherit"/>
              </a:rPr>
              <a:t>​</a:t>
            </a:r>
            <a:br>
              <a:rPr lang="nb-NO" sz="1200" b="0" i="0" dirty="0">
                <a:solidFill>
                  <a:srgbClr val="000000"/>
                </a:solidFill>
                <a:effectLst/>
                <a:highlight>
                  <a:srgbClr val="F5F5F5"/>
                </a:highlight>
                <a:latin typeface="inherit"/>
              </a:rPr>
            </a:br>
            <a:r>
              <a:rPr lang="nb-NO" sz="1200" b="0" i="0" u="none" strike="noStrike" dirty="0">
                <a:solidFill>
                  <a:srgbClr val="050505"/>
                </a:solidFill>
                <a:effectLst/>
                <a:highlight>
                  <a:srgbClr val="F5F5F5"/>
                </a:highlight>
                <a:latin typeface="inherit"/>
              </a:rPr>
              <a:t>Gjennom å fortsatt utvikle våre digitale løsninger skal vi legge til rette for at studenter og våre medarbeidere kan løse sine oppgaver digitalt for å oppnå bedre ressursbruk, økt kvalitet i tjenesten og mer fornøyde brukere.</a:t>
            </a:r>
            <a:r>
              <a:rPr lang="nb-NO" sz="1200" b="0" i="0" dirty="0">
                <a:solidFill>
                  <a:srgbClr val="000000"/>
                </a:solidFill>
                <a:effectLst/>
                <a:highlight>
                  <a:srgbClr val="F5F5F5"/>
                </a:highlight>
                <a:latin typeface="inherit"/>
              </a:rPr>
              <a:t>​</a:t>
            </a:r>
            <a:endParaRPr lang="nb-NO" sz="1200" b="0" i="0" dirty="0">
              <a:solidFill>
                <a:srgbClr val="000000"/>
              </a:solidFill>
              <a:effectLst/>
              <a:highlight>
                <a:srgbClr val="F5F5F5"/>
              </a:highlight>
              <a:latin typeface="Segoe UI" panose="020B0502040204020203" pitchFamily="34" charset="0"/>
            </a:endParaRPr>
          </a:p>
          <a:p>
            <a:pPr algn="l" rtl="0" fontAlgn="base"/>
            <a:r>
              <a:rPr lang="nb-NO" sz="1200" b="1" i="1" u="none" strike="noStrike" dirty="0">
                <a:solidFill>
                  <a:srgbClr val="050505"/>
                </a:solidFill>
                <a:effectLst/>
                <a:highlight>
                  <a:srgbClr val="F5F5F5"/>
                </a:highlight>
                <a:latin typeface="inherit"/>
              </a:rPr>
              <a:t>3. Vi skal skape mulighet for vekst og å øke kapasiteten i tilbudet med strammere bruk av semesteravgift</a:t>
            </a:r>
            <a:r>
              <a:rPr lang="nb-NO" sz="1200" b="0" i="0" dirty="0">
                <a:solidFill>
                  <a:srgbClr val="000000"/>
                </a:solidFill>
                <a:effectLst/>
                <a:highlight>
                  <a:srgbClr val="F5F5F5"/>
                </a:highlight>
                <a:latin typeface="inherit"/>
              </a:rPr>
              <a:t>​</a:t>
            </a:r>
            <a:br>
              <a:rPr lang="nb-NO" sz="1200" b="0" i="0" dirty="0">
                <a:solidFill>
                  <a:srgbClr val="000000"/>
                </a:solidFill>
                <a:effectLst/>
                <a:highlight>
                  <a:srgbClr val="F5F5F5"/>
                </a:highlight>
                <a:latin typeface="inherit"/>
              </a:rPr>
            </a:br>
            <a:r>
              <a:rPr lang="nb-NO" sz="1200" b="0" i="0" u="none" strike="noStrike" dirty="0">
                <a:solidFill>
                  <a:srgbClr val="050505"/>
                </a:solidFill>
                <a:effectLst/>
                <a:highlight>
                  <a:srgbClr val="F5F5F5"/>
                </a:highlight>
                <a:latin typeface="inherit"/>
              </a:rPr>
              <a:t>Det betyr å skape mulighet for utvikling og vekst i våre tilbud for å møte studentenes endrede behov for tjenester uten å øke behovet for semesteravgift. Vi skal utnytte de mulighetene vi har til å tilby tjenester på forskjellige måter og å drive utvikling og drift med ekstern finansiering.</a:t>
            </a:r>
            <a:endParaRPr lang="nb-NO" sz="1200" b="0" i="0" dirty="0">
              <a:solidFill>
                <a:srgbClr val="000000"/>
              </a:solidFill>
              <a:effectLst/>
              <a:highlight>
                <a:srgbClr val="F5F5F5"/>
              </a:highlight>
              <a:latin typeface="Segoe UI" panose="020B0502040204020203" pitchFamily="34" charset="0"/>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8E0466-6C97-4F45-8041-414D4180EE65}"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1634166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Ut fra SiO: fastlege, annet kommunalt tilbud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8E0466-6C97-4F45-8041-414D4180EE65}"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9264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0132F552-B2E2-4E4A-93A4-E90631E3781A}" type="slidenum">
              <a:rPr lang="nb-NO" altLang="nb-NO" smtClean="0"/>
              <a:pPr>
                <a:defRPr/>
              </a:pPr>
              <a:t>26</a:t>
            </a:fld>
            <a:endParaRPr lang="nb-NO" altLang="nb-NO"/>
          </a:p>
        </p:txBody>
      </p:sp>
    </p:spTree>
    <p:extLst>
      <p:ext uri="{BB962C8B-B14F-4D97-AF65-F5344CB8AC3E}">
        <p14:creationId xmlns:p14="http://schemas.microsoft.com/office/powerpoint/2010/main" val="149285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p:txBody>
      </p:sp>
      <p:sp>
        <p:nvSpPr>
          <p:cNvPr id="4" name="Plassholder for lysbildenumm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CED3CC32-BAD4-BB46-827C-D7C59B622BF6}" type="slidenum">
              <a:rPr kumimoji="0" lang="en-N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3</a:t>
            </a:fld>
            <a:endParaRPr kumimoji="0" lang="en-NO"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04383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var vår situasjon før vi la om til nytt inntak. Pågangen fra studenter var stor og alle ønsket seg psykolog uansett hvor alvorlig eller mindre alvorlig utfordringene deres var. Vi hadde lange ventelister som vi slet med fra år til år, og selv med økte ressurser så vi våren 2023 5 måneder ventetid til psykolog. Vi hadde økt vår kapasitet ved bruk av pandemimidler vi fikk fra KD og andre, og disse ble avsluttet.</a:t>
            </a:r>
          </a:p>
          <a:p>
            <a:endParaRPr lang="nb-NO" dirty="0"/>
          </a:p>
          <a:p>
            <a:r>
              <a:rPr lang="nb-NO" dirty="0"/>
              <a:t>Dette måtte vi gjøre noe med og vi startet et prosjekt våren 2023 for å se på endringer vi kunne gjøre både på nettsidene våre, med kurstilbudet og med selve inntaksmodellen.</a:t>
            </a:r>
          </a:p>
        </p:txBody>
      </p:sp>
      <p:sp>
        <p:nvSpPr>
          <p:cNvPr id="4" name="Plassholder for lysbildenummer 3"/>
          <p:cNvSpPr>
            <a:spLocks noGrp="1"/>
          </p:cNvSpPr>
          <p:nvPr>
            <p:ph type="sldNum" sz="quarter" idx="5"/>
          </p:nvPr>
        </p:nvSpPr>
        <p:spPr/>
        <p:txBody>
          <a:bodyPr/>
          <a:lstStyle/>
          <a:p>
            <a:pPr>
              <a:defRPr/>
            </a:pPr>
            <a:fld id="{0132F552-B2E2-4E4A-93A4-E90631E3781A}" type="slidenum">
              <a:rPr lang="nb-NO" altLang="nb-NO" smtClean="0"/>
              <a:pPr>
                <a:defRPr/>
              </a:pPr>
              <a:t>4</a:t>
            </a:fld>
            <a:endParaRPr lang="nb-NO" altLang="nb-NO"/>
          </a:p>
        </p:txBody>
      </p:sp>
    </p:spTree>
    <p:extLst>
      <p:ext uri="{BB962C8B-B14F-4D97-AF65-F5344CB8AC3E}">
        <p14:creationId xmlns:p14="http://schemas.microsoft.com/office/powerpoint/2010/main" val="3876270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nb-NO" sz="1200" b="0" i="0" dirty="0">
                <a:solidFill>
                  <a:srgbClr val="050505"/>
                </a:solidFill>
                <a:effectLst/>
                <a:latin typeface="inherit"/>
              </a:rPr>
              <a:t>Dette betyr at vi skal bruke mer ressurser på de studentene som trenger det mest</a:t>
            </a:r>
            <a:r>
              <a:rPr lang="nb-NO" sz="1200" dirty="0">
                <a:solidFill>
                  <a:srgbClr val="050505"/>
                </a:solidFill>
                <a:latin typeface="inherit"/>
              </a:rPr>
              <a:t> (innenfor våre rammer),</a:t>
            </a:r>
            <a:r>
              <a:rPr lang="nb-NO" sz="1200" b="0" i="0" dirty="0">
                <a:solidFill>
                  <a:srgbClr val="050505"/>
                </a:solidFill>
                <a:effectLst/>
                <a:latin typeface="inherit"/>
              </a:rPr>
              <a:t> og mindre på andre. Vi skal hele tiden sikre god arbeidsfordeling mellom SiO Helse og andre tilbud i og utenfor SiO.</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nb-NO" sz="1200" b="0" i="0" dirty="0">
                <a:solidFill>
                  <a:srgbClr val="050505"/>
                </a:solidFill>
                <a:effectLst/>
                <a:latin typeface="inherit"/>
              </a:rPr>
              <a:t>Gjennom å fortsatt utvikle våre digitale løsninger skal vi legge til rette for at studenter og våre medarbeidere kan løse sine oppgaver digitalt for å oppnå bedre ressursbruk, økt kvalitet i tjenesten og mer fornøyde brukere.</a:t>
            </a:r>
            <a:endParaRPr lang="nb-NO" sz="1200" b="0" i="0" dirty="0">
              <a:solidFill>
                <a:srgbClr val="050505"/>
              </a:solidFill>
              <a:effectLst/>
              <a:latin typeface="Segoe UI Historic" panose="020B0502040204020203" pitchFamily="34" charset="0"/>
            </a:endParaRP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nb-NO" sz="1200" b="0" i="0" dirty="0">
                <a:effectLst/>
                <a:latin typeface="inherit"/>
              </a:rPr>
              <a:t>S</a:t>
            </a:r>
            <a:r>
              <a:rPr lang="nb-NO" sz="1200" b="0" i="0" dirty="0">
                <a:solidFill>
                  <a:srgbClr val="050505"/>
                </a:solidFill>
                <a:effectLst/>
                <a:latin typeface="inherit"/>
              </a:rPr>
              <a:t>kape mulighet for utvikling og vekst i våre tilbud for å møte studentenes endrede behov for tjenester uten å øke behovet for semesteravgift. Vi skal utnytte de mulighetene vi har til å tilby tjenester på forskjellige måter og å drive utvikling og drift med ekstern finansiering.</a:t>
            </a:r>
            <a:endParaRPr lang="nb-NO" sz="1200" b="0" i="0" dirty="0">
              <a:solidFill>
                <a:srgbClr val="050505"/>
              </a:solidFill>
              <a:effectLst/>
              <a:latin typeface="Segoe UI Historic" panose="020B0502040204020203" pitchFamily="34" charset="0"/>
            </a:endParaRPr>
          </a:p>
          <a:p>
            <a:endParaRPr lang="nb-NO" dirty="0"/>
          </a:p>
        </p:txBody>
      </p:sp>
      <p:sp>
        <p:nvSpPr>
          <p:cNvPr id="4" name="Plassholder for lysbildenummer 3"/>
          <p:cNvSpPr>
            <a:spLocks noGrp="1"/>
          </p:cNvSpPr>
          <p:nvPr>
            <p:ph type="sldNum" sz="quarter" idx="5"/>
          </p:nvPr>
        </p:nvSpPr>
        <p:spPr/>
        <p:txBody>
          <a:bodyPr/>
          <a:lstStyle/>
          <a:p>
            <a:pPr>
              <a:defRPr/>
            </a:pPr>
            <a:fld id="{0132F552-B2E2-4E4A-93A4-E90631E3781A}" type="slidenum">
              <a:rPr lang="nb-NO" altLang="nb-NO" smtClean="0"/>
              <a:pPr>
                <a:defRPr/>
              </a:pPr>
              <a:t>5</a:t>
            </a:fld>
            <a:endParaRPr lang="nb-NO" altLang="nb-NO"/>
          </a:p>
        </p:txBody>
      </p:sp>
    </p:spTree>
    <p:extLst>
      <p:ext uri="{BB962C8B-B14F-4D97-AF65-F5344CB8AC3E}">
        <p14:creationId xmlns:p14="http://schemas.microsoft.com/office/powerpoint/2010/main" val="3482137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er veldig takknemlige for innspill fra velferdstinget i denne prosessen, fra VTAU som vi hadde møter med og fra studentene selv i mange ulike brukerundersøkelser</a:t>
            </a:r>
          </a:p>
        </p:txBody>
      </p:sp>
      <p:sp>
        <p:nvSpPr>
          <p:cNvPr id="4" name="Plassholder for lysbildenummer 3"/>
          <p:cNvSpPr>
            <a:spLocks noGrp="1"/>
          </p:cNvSpPr>
          <p:nvPr>
            <p:ph type="sldNum" sz="quarter" idx="5"/>
          </p:nvPr>
        </p:nvSpPr>
        <p:spPr/>
        <p:txBody>
          <a:bodyPr/>
          <a:lstStyle/>
          <a:p>
            <a:fld id="{2F9316F6-17D4-4D50-B2B2-6F9CE5FA1797}" type="slidenum">
              <a:rPr lang="nb-NO" smtClean="0"/>
              <a:t>6</a:t>
            </a:fld>
            <a:endParaRPr lang="nb-NO"/>
          </a:p>
        </p:txBody>
      </p:sp>
    </p:spTree>
    <p:extLst>
      <p:ext uri="{BB962C8B-B14F-4D97-AF65-F5344CB8AC3E}">
        <p14:creationId xmlns:p14="http://schemas.microsoft.com/office/powerpoint/2010/main" val="2226407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Selvhjelp: Velger tema og får tilgang til artikler, råd, selvhjelpsapper, lydfiler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Kurs kommer jeg mer inn på neste foil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Selve inntaksløsningen går jeg videre inn på etterpå</a:t>
            </a:r>
          </a:p>
          <a:p>
            <a:endParaRPr lang="nb-NO" dirty="0"/>
          </a:p>
        </p:txBody>
      </p:sp>
      <p:sp>
        <p:nvSpPr>
          <p:cNvPr id="4" name="Plassholder for lysbildenummer 3"/>
          <p:cNvSpPr>
            <a:spLocks noGrp="1"/>
          </p:cNvSpPr>
          <p:nvPr>
            <p:ph type="sldNum" sz="quarter" idx="5"/>
          </p:nvPr>
        </p:nvSpPr>
        <p:spPr/>
        <p:txBody>
          <a:bodyPr/>
          <a:lstStyle/>
          <a:p>
            <a:pPr>
              <a:defRPr/>
            </a:pPr>
            <a:fld id="{0132F552-B2E2-4E4A-93A4-E90631E3781A}" type="slidenum">
              <a:rPr lang="nb-NO" altLang="nb-NO" smtClean="0"/>
              <a:pPr>
                <a:defRPr/>
              </a:pPr>
              <a:t>9</a:t>
            </a:fld>
            <a:endParaRPr lang="nb-NO" altLang="nb-NO"/>
          </a:p>
        </p:txBody>
      </p:sp>
    </p:spTree>
    <p:extLst>
      <p:ext uri="{BB962C8B-B14F-4D97-AF65-F5344CB8AC3E}">
        <p14:creationId xmlns:p14="http://schemas.microsoft.com/office/powerpoint/2010/main" val="4165784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62500" lnSpcReduction="20000"/>
          </a:bodyPr>
          <a:lstStyle/>
          <a:p>
            <a:r>
              <a:rPr lang="nb-NO" b="1" dirty="0"/>
              <a:t>Våre kurs:</a:t>
            </a:r>
          </a:p>
          <a:p>
            <a:pPr marL="228600" indent="-228600">
              <a:buFont typeface="+mj-lt"/>
              <a:buAutoNum type="arabicPeriod"/>
            </a:pPr>
            <a:r>
              <a:rPr lang="nb-NO" dirty="0"/>
              <a:t>Psyken: oppstart hver annen uke. Spesielt tilpasset ny inntaksmodell. </a:t>
            </a:r>
            <a:r>
              <a:rPr lang="nb-NO" sz="1800" dirty="0">
                <a:effectLst/>
                <a:latin typeface="Aptos" panose="020B0004020202020204" pitchFamily="34" charset="0"/>
                <a:ea typeface="Aptos" panose="020B0004020202020204" pitchFamily="34" charset="0"/>
                <a:cs typeface="Arial" panose="020B0604020202020204" pitchFamily="34" charset="0"/>
              </a:rPr>
              <a:t>Viktige elementer i kurset er psykoedukasjon, forståelse av egne psykisk helse samt lære seg strategier for å mestre utfordringene sammen med andre medstudenter. Bærende prinsipper er normalisering og deling i gruppa. Kurset går over tre dager à 2 timer og 15 minutter, og holdes av psykologer og sosionomer. Kurset er transdiagnostisk og fokuserer på samspillet mellom tanker, oppmerksomhet, følelser og atferd.</a:t>
            </a:r>
          </a:p>
          <a:p>
            <a:pPr marL="228600" indent="-228600">
              <a:buFont typeface="+mj-lt"/>
              <a:buAutoNum type="arabicPeriod"/>
            </a:pPr>
            <a:r>
              <a:rPr lang="nb-NO" dirty="0"/>
              <a:t>Fokus: oppstart hver måned. </a:t>
            </a:r>
            <a:r>
              <a:rPr lang="nb-NO" sz="1800" dirty="0">
                <a:effectLst/>
                <a:latin typeface="Aptos" panose="020B0004020202020204" pitchFamily="34" charset="0"/>
                <a:ea typeface="Aptos" panose="020B0004020202020204" pitchFamily="34" charset="0"/>
                <a:cs typeface="Arial" panose="020B0604020202020204" pitchFamily="34" charset="0"/>
              </a:rPr>
              <a:t>Nyutviklet </a:t>
            </a:r>
            <a:r>
              <a:rPr lang="nb-NO" sz="1800" dirty="0" err="1">
                <a:effectLst/>
                <a:latin typeface="Aptos" panose="020B0004020202020204" pitchFamily="34" charset="0"/>
                <a:ea typeface="Aptos" panose="020B0004020202020204" pitchFamily="34" charset="0"/>
                <a:cs typeface="Arial" panose="020B0604020202020204" pitchFamily="34" charset="0"/>
              </a:rPr>
              <a:t>ifm</a:t>
            </a:r>
            <a:r>
              <a:rPr lang="nb-NO" sz="1800" dirty="0">
                <a:effectLst/>
                <a:latin typeface="Aptos" panose="020B0004020202020204" pitchFamily="34" charset="0"/>
                <a:ea typeface="Aptos" panose="020B0004020202020204" pitchFamily="34" charset="0"/>
                <a:cs typeface="Arial" panose="020B0604020202020204" pitchFamily="34" charset="0"/>
              </a:rPr>
              <a:t> ny inntaksordning. Kurset erstatter tidligere stress- og studiemestringskurs samt prokrastineringskurs. Fokus skal også møte behovet til vår fastlegetjeneste som har etterspurt et kurs å anbefale til studenter som sliter med konsentrasjonsproblemer, har ADHD eller ønsker utredning for det. Viktige prinsipper i kurset er psykoedukasjon om konsentrasjon og prokrastinering samt innføring av metoder for gjennomføring og struktur i studiet. Sentralt er også deling av erfaringer og studiestrategier i felleskap med de andre kursdeltakerne. Workshopen går over to dager og holdes av sosionom og pedagog.</a:t>
            </a:r>
            <a:endParaRPr lang="nb-NO" dirty="0"/>
          </a:p>
          <a:p>
            <a:pPr marL="228600" indent="-228600">
              <a:buFont typeface="+mj-lt"/>
              <a:buAutoNum type="arabicPeriod"/>
            </a:pPr>
            <a:r>
              <a:rPr lang="nb-NO" dirty="0"/>
              <a:t>Selvkritisk (basert på </a:t>
            </a:r>
            <a:r>
              <a:rPr lang="nb-NO" dirty="0" err="1"/>
              <a:t>mindful</a:t>
            </a:r>
            <a:r>
              <a:rPr lang="nb-NO" dirty="0"/>
              <a:t> </a:t>
            </a:r>
            <a:r>
              <a:rPr lang="nb-NO" dirty="0" err="1"/>
              <a:t>selfcompassion</a:t>
            </a:r>
            <a:r>
              <a:rPr lang="nb-NO" dirty="0"/>
              <a:t>)</a:t>
            </a:r>
          </a:p>
          <a:p>
            <a:pPr marL="228600" indent="-228600">
              <a:buFont typeface="+mj-lt"/>
              <a:buAutoNum type="arabicPeriod"/>
            </a:pPr>
            <a:r>
              <a:rPr lang="nb-NO" dirty="0"/>
              <a:t>Ta Ordet</a:t>
            </a:r>
          </a:p>
          <a:p>
            <a:pPr marL="228600" indent="-228600">
              <a:buFont typeface="+mj-lt"/>
              <a:buAutoNum type="arabicPeriod"/>
            </a:pPr>
            <a:r>
              <a:rPr lang="nb-NO" dirty="0"/>
              <a:t>Søvn</a:t>
            </a:r>
          </a:p>
          <a:p>
            <a:pPr marL="228600" indent="-228600">
              <a:buFont typeface="+mj-lt"/>
              <a:buAutoNum type="arabicPeriod"/>
            </a:pPr>
            <a:r>
              <a:rPr lang="nb-NO" dirty="0"/>
              <a:t>Dialogkurs</a:t>
            </a:r>
          </a:p>
          <a:p>
            <a:pPr marL="228600" indent="-228600">
              <a:buFont typeface="+mj-lt"/>
              <a:buAutoNum type="arabicPeriod"/>
            </a:pPr>
            <a:r>
              <a:rPr lang="nb-NO" dirty="0"/>
              <a:t>Natursamtaler</a:t>
            </a:r>
          </a:p>
          <a:p>
            <a:pPr marL="228600" indent="-228600">
              <a:buFont typeface="+mj-lt"/>
              <a:buAutoNum type="arabicPeriod"/>
            </a:pPr>
            <a:r>
              <a:rPr lang="nb-NO" dirty="0" err="1"/>
              <a:t>Investigating</a:t>
            </a:r>
            <a:r>
              <a:rPr lang="nb-NO" dirty="0"/>
              <a:t> Me: holder 9 kurs høsten 2024 (hvert kurs er på 4 oppmøteganger)</a:t>
            </a:r>
          </a:p>
          <a:p>
            <a:pPr marL="228600" indent="-228600">
              <a:buFont typeface="+mj-lt"/>
              <a:buAutoNum type="arabicPeriod"/>
            </a:pPr>
            <a:r>
              <a:rPr lang="nb-NO" dirty="0"/>
              <a:t>Psykomotorisk bevegelsesgruppe: går fast hver uke</a:t>
            </a:r>
          </a:p>
          <a:p>
            <a:pPr marL="228600" indent="-228600">
              <a:buFont typeface="+mj-lt"/>
              <a:buAutoNum type="arabicPeriod"/>
            </a:pPr>
            <a:r>
              <a:rPr lang="nb-NO" dirty="0"/>
              <a:t>Stressregulering</a:t>
            </a:r>
          </a:p>
          <a:p>
            <a:pPr marL="228600" indent="-228600">
              <a:buFont typeface="+mj-lt"/>
              <a:buAutoNum type="arabicPeriod"/>
            </a:pPr>
            <a:r>
              <a:rPr lang="nb-NO" dirty="0"/>
              <a:t>Oppmerksomt nærvær i hverdagen</a:t>
            </a:r>
          </a:p>
          <a:p>
            <a:pPr marL="228600" indent="-228600">
              <a:buFont typeface="+mj-lt"/>
              <a:buAutoNum type="arabicPeriod"/>
            </a:pPr>
            <a:r>
              <a:rPr lang="nb-NO" dirty="0"/>
              <a:t>Personlig økonomi</a:t>
            </a:r>
          </a:p>
        </p:txBody>
      </p:sp>
      <p:sp>
        <p:nvSpPr>
          <p:cNvPr id="4" name="Plassholder for lysbildenummer 3"/>
          <p:cNvSpPr>
            <a:spLocks noGrp="1"/>
          </p:cNvSpPr>
          <p:nvPr>
            <p:ph type="sldNum" sz="quarter" idx="5"/>
          </p:nvPr>
        </p:nvSpPr>
        <p:spPr/>
        <p:txBody>
          <a:bodyPr/>
          <a:lstStyle/>
          <a:p>
            <a:pPr>
              <a:defRPr/>
            </a:pPr>
            <a:fld id="{0132F552-B2E2-4E4A-93A4-E90631E3781A}" type="slidenum">
              <a:rPr lang="nb-NO" altLang="nb-NO" smtClean="0"/>
              <a:pPr>
                <a:defRPr/>
              </a:pPr>
              <a:t>10</a:t>
            </a:fld>
            <a:endParaRPr lang="nb-NO" altLang="nb-NO"/>
          </a:p>
        </p:txBody>
      </p:sp>
    </p:spTree>
    <p:extLst>
      <p:ext uri="{BB962C8B-B14F-4D97-AF65-F5344CB8AC3E}">
        <p14:creationId xmlns:p14="http://schemas.microsoft.com/office/powerpoint/2010/main" val="4115629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E3CE3B9-79DE-4752-85B8-26E4AC8EB962}" type="slidenum">
              <a:rPr lang="nb-NO" smtClean="0"/>
              <a:t>15</a:t>
            </a:fld>
            <a:endParaRPr lang="nb-NO"/>
          </a:p>
        </p:txBody>
      </p:sp>
    </p:spTree>
    <p:extLst>
      <p:ext uri="{BB962C8B-B14F-4D97-AF65-F5344CB8AC3E}">
        <p14:creationId xmlns:p14="http://schemas.microsoft.com/office/powerpoint/2010/main" val="1716053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dirty="0">
                <a:solidFill>
                  <a:srgbClr val="000000"/>
                </a:solidFill>
                <a:effectLst/>
                <a:highlight>
                  <a:srgbClr val="FFFFFF"/>
                </a:highlight>
                <a:latin typeface="Aptos" panose="020B0004020202020204" pitchFamily="34" charset="0"/>
              </a:rPr>
              <a:t>Tallene fra tidligere semestre på ventetid til behovssamtale gir sannsynligvis ikke et riktig bilde, fordi det kun ble lagt ut 2-3 uker av gangen. Det er sannsynlig at mange derfor ikke fikk bestilt time, og at mange nok i realiteten ventet lengre enn tallene som er rapportert inn.  </a:t>
            </a:r>
            <a:endParaRPr lang="nb-NO" dirty="0"/>
          </a:p>
          <a:p>
            <a:endParaRPr lang="nb-NO" dirty="0"/>
          </a:p>
        </p:txBody>
      </p:sp>
      <p:sp>
        <p:nvSpPr>
          <p:cNvPr id="4" name="Plassholder for lysbildenummer 3"/>
          <p:cNvSpPr>
            <a:spLocks noGrp="1"/>
          </p:cNvSpPr>
          <p:nvPr>
            <p:ph type="sldNum" sz="quarter" idx="5"/>
          </p:nvPr>
        </p:nvSpPr>
        <p:spPr/>
        <p:txBody>
          <a:bodyPr/>
          <a:lstStyle/>
          <a:p>
            <a:pPr>
              <a:defRPr/>
            </a:pPr>
            <a:fld id="{0132F552-B2E2-4E4A-93A4-E90631E3781A}" type="slidenum">
              <a:rPr lang="nb-NO" altLang="nb-NO" smtClean="0"/>
              <a:pPr>
                <a:defRPr/>
              </a:pPr>
              <a:t>17</a:t>
            </a:fld>
            <a:endParaRPr lang="nb-NO" altLang="nb-NO"/>
          </a:p>
        </p:txBody>
      </p:sp>
    </p:spTree>
    <p:extLst>
      <p:ext uri="{BB962C8B-B14F-4D97-AF65-F5344CB8AC3E}">
        <p14:creationId xmlns:p14="http://schemas.microsoft.com/office/powerpoint/2010/main" val="394426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6A35EAA-ED80-4FF1-942C-82B1D483AF60}"/>
              </a:ext>
            </a:extLst>
          </p:cNvPr>
          <p:cNvSpPr/>
          <p:nvPr/>
        </p:nvSpPr>
        <p:spPr>
          <a:xfrm rot="21133683" flipH="1">
            <a:off x="977627" y="481134"/>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415F49B-3CBC-46CF-AFB5-988852D0479E}"/>
              </a:ext>
            </a:extLst>
          </p:cNvPr>
          <p:cNvSpPr/>
          <p:nvPr/>
        </p:nvSpPr>
        <p:spPr>
          <a:xfrm rot="21133683" flipH="1">
            <a:off x="1010574" y="456230"/>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D80FF0C0-FC1A-4C5B-9FE5-09BA33FF7EE3}"/>
              </a:ext>
            </a:extLst>
          </p:cNvPr>
          <p:cNvSpPr>
            <a:spLocks noGrp="1"/>
          </p:cNvSpPr>
          <p:nvPr>
            <p:ph type="ctrTitle"/>
          </p:nvPr>
        </p:nvSpPr>
        <p:spPr>
          <a:xfrm>
            <a:off x="1956392" y="1398181"/>
            <a:ext cx="7134446" cy="2870791"/>
          </a:xfrm>
        </p:spPr>
        <p:txBody>
          <a:bodyPr anchor="ctr">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6E989092-15F8-4341-8D94-9E799301C51A}"/>
              </a:ext>
            </a:extLst>
          </p:cNvPr>
          <p:cNvSpPr>
            <a:spLocks noGrp="1"/>
          </p:cNvSpPr>
          <p:nvPr>
            <p:ph type="subTitle" idx="1"/>
          </p:nvPr>
        </p:nvSpPr>
        <p:spPr>
          <a:xfrm>
            <a:off x="6270835" y="5135527"/>
            <a:ext cx="4397164" cy="1057938"/>
          </a:xfrm>
        </p:spPr>
        <p:txBody>
          <a:bodyPr anchor="ctr">
            <a:normAutofit/>
          </a:bodyPr>
          <a:lstStyle>
            <a:lvl1pPr marL="0" indent="0" algn="l">
              <a:lnSpc>
                <a:spcPct val="100000"/>
              </a:lnSpc>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97328B-E858-4921-99C2-3B0BE1724C6F}"/>
              </a:ext>
            </a:extLst>
          </p:cNvPr>
          <p:cNvSpPr>
            <a:spLocks noGrp="1"/>
          </p:cNvSpPr>
          <p:nvPr>
            <p:ph type="dt" sz="half" idx="10"/>
          </p:nvPr>
        </p:nvSpPr>
        <p:spPr/>
        <p:txBody>
          <a:bodyPr/>
          <a:lstStyle/>
          <a:p>
            <a:fld id="{C1691109-F4F8-4597-962C-A4F4B7960636}" type="datetimeFigureOut">
              <a:rPr lang="en-US" smtClean="0"/>
              <a:t>9/6/2024</a:t>
            </a:fld>
            <a:endParaRPr lang="en-US"/>
          </a:p>
        </p:txBody>
      </p:sp>
      <p:sp>
        <p:nvSpPr>
          <p:cNvPr id="5" name="Footer Placeholder 4">
            <a:extLst>
              <a:ext uri="{FF2B5EF4-FFF2-40B4-BE49-F238E27FC236}">
                <a16:creationId xmlns:a16="http://schemas.microsoft.com/office/drawing/2014/main" id="{ED381296-9B7B-4EF3-89B3-8B33E6070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2FE59-6CD1-4D0F-8A06-10CA2D3836CD}"/>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465666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39E3-FB89-4585-A22D-15851E8DE0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94B498-70D2-4956-A576-83345B38DC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2A84CB-FF9E-43D6-8805-B4ABB520D60C}"/>
              </a:ext>
            </a:extLst>
          </p:cNvPr>
          <p:cNvSpPr>
            <a:spLocks noGrp="1"/>
          </p:cNvSpPr>
          <p:nvPr>
            <p:ph type="dt" sz="half" idx="10"/>
          </p:nvPr>
        </p:nvSpPr>
        <p:spPr/>
        <p:txBody>
          <a:bodyPr/>
          <a:lstStyle/>
          <a:p>
            <a:fld id="{C1691109-F4F8-4597-962C-A4F4B7960636}" type="datetimeFigureOut">
              <a:rPr lang="en-US" smtClean="0"/>
              <a:t>9/6/2024</a:t>
            </a:fld>
            <a:endParaRPr lang="en-US"/>
          </a:p>
        </p:txBody>
      </p:sp>
      <p:sp>
        <p:nvSpPr>
          <p:cNvPr id="5" name="Footer Placeholder 4">
            <a:extLst>
              <a:ext uri="{FF2B5EF4-FFF2-40B4-BE49-F238E27FC236}">
                <a16:creationId xmlns:a16="http://schemas.microsoft.com/office/drawing/2014/main" id="{BCA7EE14-0A60-428B-BC0E-A50951E0E3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2A9A22-BBF2-4B23-B17F-B32AC87D290F}"/>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214718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5CC51B-E0BE-4D50-A04A-571F8BCAE2A7}"/>
              </a:ext>
            </a:extLst>
          </p:cNvPr>
          <p:cNvSpPr>
            <a:spLocks noGrp="1"/>
          </p:cNvSpPr>
          <p:nvPr>
            <p:ph type="title" orient="vert"/>
          </p:nvPr>
        </p:nvSpPr>
        <p:spPr>
          <a:xfrm>
            <a:off x="9099550" y="692150"/>
            <a:ext cx="2254250" cy="530993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1F5607-7A89-4981-87F4-98BC7CE0A921}"/>
              </a:ext>
            </a:extLst>
          </p:cNvPr>
          <p:cNvSpPr>
            <a:spLocks noGrp="1"/>
          </p:cNvSpPr>
          <p:nvPr>
            <p:ph type="body" orient="vert" idx="1"/>
          </p:nvPr>
        </p:nvSpPr>
        <p:spPr>
          <a:xfrm>
            <a:off x="838200" y="692150"/>
            <a:ext cx="8108950" cy="53099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20D5BE-275A-42D5-BCE1-357D53FC50C3}"/>
              </a:ext>
            </a:extLst>
          </p:cNvPr>
          <p:cNvSpPr>
            <a:spLocks noGrp="1"/>
          </p:cNvSpPr>
          <p:nvPr>
            <p:ph type="dt" sz="half" idx="10"/>
          </p:nvPr>
        </p:nvSpPr>
        <p:spPr/>
        <p:txBody>
          <a:bodyPr/>
          <a:lstStyle/>
          <a:p>
            <a:fld id="{C1691109-F4F8-4597-962C-A4F4B7960636}" type="datetimeFigureOut">
              <a:rPr lang="en-US" smtClean="0"/>
              <a:t>9/6/2024</a:t>
            </a:fld>
            <a:endParaRPr lang="en-US"/>
          </a:p>
        </p:txBody>
      </p:sp>
      <p:sp>
        <p:nvSpPr>
          <p:cNvPr id="5" name="Footer Placeholder 4">
            <a:extLst>
              <a:ext uri="{FF2B5EF4-FFF2-40B4-BE49-F238E27FC236}">
                <a16:creationId xmlns:a16="http://schemas.microsoft.com/office/drawing/2014/main" id="{11525F9A-B406-4028-AC92-D12450519F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A70F0A-5147-4274-A0A1-BD21917945FE}"/>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62488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58"/>
        <p:cNvGrpSpPr/>
        <p:nvPr/>
      </p:nvGrpSpPr>
      <p:grpSpPr>
        <a:xfrm>
          <a:off x="0" y="0"/>
          <a:ext cx="0" cy="0"/>
          <a:chOff x="0" y="0"/>
          <a:chExt cx="0" cy="0"/>
        </a:xfrm>
      </p:grpSpPr>
      <p:sp>
        <p:nvSpPr>
          <p:cNvPr id="759" name="Google Shape;759;p28"/>
          <p:cNvSpPr txBox="1">
            <a:spLocks noGrp="1"/>
          </p:cNvSpPr>
          <p:nvPr>
            <p:ph type="title"/>
          </p:nvPr>
        </p:nvSpPr>
        <p:spPr>
          <a:xfrm>
            <a:off x="960000" y="713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60" name="Google Shape;760;p28"/>
          <p:cNvSpPr/>
          <p:nvPr/>
        </p:nvSpPr>
        <p:spPr>
          <a:xfrm>
            <a:off x="11102709" y="798200"/>
            <a:ext cx="860380" cy="906693"/>
          </a:xfrm>
          <a:custGeom>
            <a:avLst/>
            <a:gdLst/>
            <a:ahLst/>
            <a:cxnLst/>
            <a:rect l="l" t="t" r="r" b="b"/>
            <a:pathLst>
              <a:path w="27847" h="29346" extrusionOk="0">
                <a:moveTo>
                  <a:pt x="14538" y="0"/>
                </a:moveTo>
                <a:cubicBezTo>
                  <a:pt x="14538" y="118"/>
                  <a:pt x="14539" y="235"/>
                  <a:pt x="14542" y="351"/>
                </a:cubicBezTo>
                <a:lnTo>
                  <a:pt x="14542" y="351"/>
                </a:lnTo>
                <a:cubicBezTo>
                  <a:pt x="14555" y="239"/>
                  <a:pt x="14557" y="122"/>
                  <a:pt x="14538" y="0"/>
                </a:cubicBezTo>
                <a:close/>
                <a:moveTo>
                  <a:pt x="6535" y="2068"/>
                </a:moveTo>
                <a:cubicBezTo>
                  <a:pt x="6613" y="2323"/>
                  <a:pt x="6705" y="2539"/>
                  <a:pt x="6817" y="2751"/>
                </a:cubicBezTo>
                <a:lnTo>
                  <a:pt x="6817" y="2751"/>
                </a:lnTo>
                <a:cubicBezTo>
                  <a:pt x="6793" y="2675"/>
                  <a:pt x="6770" y="2597"/>
                  <a:pt x="6745" y="2518"/>
                </a:cubicBezTo>
                <a:cubicBezTo>
                  <a:pt x="6715" y="2338"/>
                  <a:pt x="6715" y="2218"/>
                  <a:pt x="6535" y="2068"/>
                </a:cubicBezTo>
                <a:close/>
                <a:moveTo>
                  <a:pt x="3455" y="23937"/>
                </a:moveTo>
                <a:cubicBezTo>
                  <a:pt x="3379" y="23978"/>
                  <a:pt x="3307" y="24022"/>
                  <a:pt x="3238" y="24070"/>
                </a:cubicBezTo>
                <a:cubicBezTo>
                  <a:pt x="3314" y="24060"/>
                  <a:pt x="3386" y="24009"/>
                  <a:pt x="3455" y="23937"/>
                </a:cubicBezTo>
                <a:close/>
                <a:moveTo>
                  <a:pt x="14542" y="351"/>
                </a:moveTo>
                <a:cubicBezTo>
                  <a:pt x="14513" y="597"/>
                  <a:pt x="14429" y="823"/>
                  <a:pt x="14388" y="1049"/>
                </a:cubicBezTo>
                <a:cubicBezTo>
                  <a:pt x="14328" y="1619"/>
                  <a:pt x="14148" y="2218"/>
                  <a:pt x="14089" y="2818"/>
                </a:cubicBezTo>
                <a:cubicBezTo>
                  <a:pt x="13999" y="4017"/>
                  <a:pt x="13699" y="5246"/>
                  <a:pt x="13459" y="6445"/>
                </a:cubicBezTo>
                <a:cubicBezTo>
                  <a:pt x="13249" y="7644"/>
                  <a:pt x="13009" y="8813"/>
                  <a:pt x="12830" y="10012"/>
                </a:cubicBezTo>
                <a:cubicBezTo>
                  <a:pt x="12740" y="10641"/>
                  <a:pt x="12500" y="11241"/>
                  <a:pt x="12530" y="11840"/>
                </a:cubicBezTo>
                <a:cubicBezTo>
                  <a:pt x="12140" y="11510"/>
                  <a:pt x="11960" y="10911"/>
                  <a:pt x="11691" y="10491"/>
                </a:cubicBezTo>
                <a:cubicBezTo>
                  <a:pt x="11241" y="9832"/>
                  <a:pt x="10881" y="9142"/>
                  <a:pt x="10342" y="8513"/>
                </a:cubicBezTo>
                <a:cubicBezTo>
                  <a:pt x="9413" y="7404"/>
                  <a:pt x="8753" y="6085"/>
                  <a:pt x="7944" y="4886"/>
                </a:cubicBezTo>
                <a:cubicBezTo>
                  <a:pt x="7584" y="4287"/>
                  <a:pt x="7404" y="3657"/>
                  <a:pt x="7015" y="3088"/>
                </a:cubicBezTo>
                <a:cubicBezTo>
                  <a:pt x="6942" y="2973"/>
                  <a:pt x="6876" y="2863"/>
                  <a:pt x="6817" y="2751"/>
                </a:cubicBezTo>
                <a:lnTo>
                  <a:pt x="6817" y="2751"/>
                </a:lnTo>
                <a:cubicBezTo>
                  <a:pt x="6936" y="3137"/>
                  <a:pt x="7044" y="3491"/>
                  <a:pt x="7194" y="3867"/>
                </a:cubicBezTo>
                <a:cubicBezTo>
                  <a:pt x="7764" y="5216"/>
                  <a:pt x="8094" y="6714"/>
                  <a:pt x="8483" y="8153"/>
                </a:cubicBezTo>
                <a:cubicBezTo>
                  <a:pt x="8813" y="9442"/>
                  <a:pt x="9053" y="10821"/>
                  <a:pt x="9233" y="12200"/>
                </a:cubicBezTo>
                <a:cubicBezTo>
                  <a:pt x="9353" y="12889"/>
                  <a:pt x="9413" y="13549"/>
                  <a:pt x="9413" y="14238"/>
                </a:cubicBezTo>
                <a:cubicBezTo>
                  <a:pt x="8825" y="14146"/>
                  <a:pt x="8181" y="14111"/>
                  <a:pt x="7529" y="14111"/>
                </a:cubicBezTo>
                <a:cubicBezTo>
                  <a:pt x="7117" y="14111"/>
                  <a:pt x="6702" y="14125"/>
                  <a:pt x="6295" y="14148"/>
                </a:cubicBezTo>
                <a:cubicBezTo>
                  <a:pt x="5576" y="14148"/>
                  <a:pt x="4916" y="14238"/>
                  <a:pt x="4197" y="14298"/>
                </a:cubicBezTo>
                <a:cubicBezTo>
                  <a:pt x="3418" y="14358"/>
                  <a:pt x="2698" y="14628"/>
                  <a:pt x="1919" y="14778"/>
                </a:cubicBezTo>
                <a:cubicBezTo>
                  <a:pt x="1499" y="14837"/>
                  <a:pt x="270" y="14927"/>
                  <a:pt x="1" y="15377"/>
                </a:cubicBezTo>
                <a:cubicBezTo>
                  <a:pt x="3035" y="15623"/>
                  <a:pt x="5969" y="16667"/>
                  <a:pt x="9009" y="16667"/>
                </a:cubicBezTo>
                <a:cubicBezTo>
                  <a:pt x="9302" y="16667"/>
                  <a:pt x="9597" y="16657"/>
                  <a:pt x="9892" y="16636"/>
                </a:cubicBezTo>
                <a:lnTo>
                  <a:pt x="9892" y="16636"/>
                </a:lnTo>
                <a:cubicBezTo>
                  <a:pt x="8813" y="17625"/>
                  <a:pt x="7794" y="18674"/>
                  <a:pt x="6895" y="19783"/>
                </a:cubicBezTo>
                <a:cubicBezTo>
                  <a:pt x="6325" y="20593"/>
                  <a:pt x="5576" y="21222"/>
                  <a:pt x="4976" y="21971"/>
                </a:cubicBezTo>
                <a:cubicBezTo>
                  <a:pt x="4617" y="22421"/>
                  <a:pt x="4197" y="22901"/>
                  <a:pt x="3837" y="23380"/>
                </a:cubicBezTo>
                <a:cubicBezTo>
                  <a:pt x="3735" y="23524"/>
                  <a:pt x="3604" y="23780"/>
                  <a:pt x="3455" y="23937"/>
                </a:cubicBezTo>
                <a:lnTo>
                  <a:pt x="3455" y="23937"/>
                </a:lnTo>
                <a:cubicBezTo>
                  <a:pt x="3806" y="23745"/>
                  <a:pt x="4217" y="23613"/>
                  <a:pt x="4587" y="23440"/>
                </a:cubicBezTo>
                <a:cubicBezTo>
                  <a:pt x="4976" y="23230"/>
                  <a:pt x="5276" y="22931"/>
                  <a:pt x="5666" y="22721"/>
                </a:cubicBezTo>
                <a:cubicBezTo>
                  <a:pt x="6115" y="22421"/>
                  <a:pt x="6625" y="22151"/>
                  <a:pt x="7075" y="21851"/>
                </a:cubicBezTo>
                <a:cubicBezTo>
                  <a:pt x="7974" y="21282"/>
                  <a:pt x="8783" y="20652"/>
                  <a:pt x="9562" y="19993"/>
                </a:cubicBezTo>
                <a:cubicBezTo>
                  <a:pt x="9982" y="19603"/>
                  <a:pt x="10462" y="19334"/>
                  <a:pt x="10911" y="19004"/>
                </a:cubicBezTo>
                <a:cubicBezTo>
                  <a:pt x="11104" y="18839"/>
                  <a:pt x="11423" y="18547"/>
                  <a:pt x="11706" y="18547"/>
                </a:cubicBezTo>
                <a:cubicBezTo>
                  <a:pt x="11731" y="18547"/>
                  <a:pt x="11756" y="18549"/>
                  <a:pt x="11781" y="18554"/>
                </a:cubicBezTo>
                <a:cubicBezTo>
                  <a:pt x="11811" y="18734"/>
                  <a:pt x="11781" y="18944"/>
                  <a:pt x="11811" y="19154"/>
                </a:cubicBezTo>
                <a:cubicBezTo>
                  <a:pt x="11870" y="19424"/>
                  <a:pt x="11990" y="19693"/>
                  <a:pt x="12080" y="19933"/>
                </a:cubicBezTo>
                <a:cubicBezTo>
                  <a:pt x="12290" y="20802"/>
                  <a:pt x="12470" y="21702"/>
                  <a:pt x="12680" y="22571"/>
                </a:cubicBezTo>
                <a:cubicBezTo>
                  <a:pt x="13009" y="24040"/>
                  <a:pt x="13159" y="25568"/>
                  <a:pt x="13519" y="27037"/>
                </a:cubicBezTo>
                <a:cubicBezTo>
                  <a:pt x="13639" y="27427"/>
                  <a:pt x="13879" y="29195"/>
                  <a:pt x="14268" y="29345"/>
                </a:cubicBezTo>
                <a:cubicBezTo>
                  <a:pt x="14478" y="28925"/>
                  <a:pt x="14328" y="28266"/>
                  <a:pt x="14328" y="27816"/>
                </a:cubicBezTo>
                <a:cubicBezTo>
                  <a:pt x="14328" y="26677"/>
                  <a:pt x="14238" y="25598"/>
                  <a:pt x="14178" y="24489"/>
                </a:cubicBezTo>
                <a:cubicBezTo>
                  <a:pt x="14089" y="23200"/>
                  <a:pt x="14178" y="21881"/>
                  <a:pt x="14178" y="20593"/>
                </a:cubicBezTo>
                <a:cubicBezTo>
                  <a:pt x="14178" y="20143"/>
                  <a:pt x="14178" y="19723"/>
                  <a:pt x="14089" y="19274"/>
                </a:cubicBezTo>
                <a:cubicBezTo>
                  <a:pt x="14029" y="18974"/>
                  <a:pt x="13879" y="18554"/>
                  <a:pt x="14029" y="18285"/>
                </a:cubicBezTo>
                <a:lnTo>
                  <a:pt x="14029" y="18285"/>
                </a:lnTo>
                <a:cubicBezTo>
                  <a:pt x="14119" y="18434"/>
                  <a:pt x="14328" y="18434"/>
                  <a:pt x="14478" y="18554"/>
                </a:cubicBezTo>
                <a:cubicBezTo>
                  <a:pt x="14688" y="18734"/>
                  <a:pt x="14838" y="19004"/>
                  <a:pt x="15108" y="19184"/>
                </a:cubicBezTo>
                <a:cubicBezTo>
                  <a:pt x="16067" y="19873"/>
                  <a:pt x="17116" y="20652"/>
                  <a:pt x="18285" y="21102"/>
                </a:cubicBezTo>
                <a:cubicBezTo>
                  <a:pt x="19514" y="21582"/>
                  <a:pt x="20833" y="22001"/>
                  <a:pt x="22062" y="22481"/>
                </a:cubicBezTo>
                <a:cubicBezTo>
                  <a:pt x="22781" y="22751"/>
                  <a:pt x="23351" y="23080"/>
                  <a:pt x="24130" y="23080"/>
                </a:cubicBezTo>
                <a:cubicBezTo>
                  <a:pt x="22871" y="21522"/>
                  <a:pt x="21222" y="20233"/>
                  <a:pt x="19784" y="18824"/>
                </a:cubicBezTo>
                <a:cubicBezTo>
                  <a:pt x="18705" y="17775"/>
                  <a:pt x="17625" y="16756"/>
                  <a:pt x="16367" y="15887"/>
                </a:cubicBezTo>
                <a:cubicBezTo>
                  <a:pt x="17086" y="15797"/>
                  <a:pt x="17835" y="15587"/>
                  <a:pt x="18555" y="15407"/>
                </a:cubicBezTo>
                <a:cubicBezTo>
                  <a:pt x="19004" y="15257"/>
                  <a:pt x="19454" y="15047"/>
                  <a:pt x="19934" y="14927"/>
                </a:cubicBezTo>
                <a:cubicBezTo>
                  <a:pt x="20503" y="14778"/>
                  <a:pt x="21102" y="14748"/>
                  <a:pt x="21672" y="14628"/>
                </a:cubicBezTo>
                <a:cubicBezTo>
                  <a:pt x="22901" y="14388"/>
                  <a:pt x="24160" y="14238"/>
                  <a:pt x="25449" y="13998"/>
                </a:cubicBezTo>
                <a:cubicBezTo>
                  <a:pt x="25898" y="13908"/>
                  <a:pt x="26348" y="13848"/>
                  <a:pt x="26798" y="13698"/>
                </a:cubicBezTo>
                <a:cubicBezTo>
                  <a:pt x="26977" y="13609"/>
                  <a:pt x="27757" y="13399"/>
                  <a:pt x="27847" y="13159"/>
                </a:cubicBezTo>
                <a:cubicBezTo>
                  <a:pt x="27577" y="13009"/>
                  <a:pt x="27277" y="13039"/>
                  <a:pt x="26977" y="13009"/>
                </a:cubicBezTo>
                <a:cubicBezTo>
                  <a:pt x="26498" y="12949"/>
                  <a:pt x="26078" y="12889"/>
                  <a:pt x="25599" y="12889"/>
                </a:cubicBezTo>
                <a:lnTo>
                  <a:pt x="22781" y="12889"/>
                </a:lnTo>
                <a:cubicBezTo>
                  <a:pt x="22062" y="12949"/>
                  <a:pt x="21432" y="13039"/>
                  <a:pt x="20713" y="13099"/>
                </a:cubicBezTo>
                <a:cubicBezTo>
                  <a:pt x="20553" y="13109"/>
                  <a:pt x="20393" y="13112"/>
                  <a:pt x="20233" y="13112"/>
                </a:cubicBezTo>
                <a:cubicBezTo>
                  <a:pt x="19914" y="13112"/>
                  <a:pt x="19594" y="13099"/>
                  <a:pt x="19274" y="13099"/>
                </a:cubicBezTo>
                <a:cubicBezTo>
                  <a:pt x="18735" y="13099"/>
                  <a:pt x="18255" y="13129"/>
                  <a:pt x="17775" y="13189"/>
                </a:cubicBezTo>
                <a:cubicBezTo>
                  <a:pt x="17616" y="13189"/>
                  <a:pt x="17296" y="13242"/>
                  <a:pt x="17020" y="13242"/>
                </a:cubicBezTo>
                <a:cubicBezTo>
                  <a:pt x="16883" y="13242"/>
                  <a:pt x="16756" y="13229"/>
                  <a:pt x="16666" y="13189"/>
                </a:cubicBezTo>
                <a:cubicBezTo>
                  <a:pt x="16906" y="12949"/>
                  <a:pt x="17086" y="12829"/>
                  <a:pt x="17356" y="12589"/>
                </a:cubicBezTo>
                <a:cubicBezTo>
                  <a:pt x="17655" y="12350"/>
                  <a:pt x="17835" y="12050"/>
                  <a:pt x="18105" y="11750"/>
                </a:cubicBezTo>
                <a:cubicBezTo>
                  <a:pt x="18735" y="11001"/>
                  <a:pt x="19334" y="10281"/>
                  <a:pt x="19963" y="9532"/>
                </a:cubicBezTo>
                <a:cubicBezTo>
                  <a:pt x="20713" y="8633"/>
                  <a:pt x="21462" y="7644"/>
                  <a:pt x="22152" y="6714"/>
                </a:cubicBezTo>
                <a:cubicBezTo>
                  <a:pt x="22331" y="6415"/>
                  <a:pt x="23590" y="4916"/>
                  <a:pt x="23381" y="4706"/>
                </a:cubicBezTo>
                <a:lnTo>
                  <a:pt x="23381" y="4706"/>
                </a:lnTo>
                <a:cubicBezTo>
                  <a:pt x="22691" y="5156"/>
                  <a:pt x="22182" y="5905"/>
                  <a:pt x="21552" y="6385"/>
                </a:cubicBezTo>
                <a:cubicBezTo>
                  <a:pt x="20593" y="7134"/>
                  <a:pt x="19574" y="7764"/>
                  <a:pt x="18675" y="8603"/>
                </a:cubicBezTo>
                <a:cubicBezTo>
                  <a:pt x="18285" y="8963"/>
                  <a:pt x="17895" y="9292"/>
                  <a:pt x="17506" y="9682"/>
                </a:cubicBezTo>
                <a:cubicBezTo>
                  <a:pt x="17176" y="10012"/>
                  <a:pt x="16756" y="10311"/>
                  <a:pt x="16427" y="10641"/>
                </a:cubicBezTo>
                <a:cubicBezTo>
                  <a:pt x="16247" y="10851"/>
                  <a:pt x="16097" y="11031"/>
                  <a:pt x="15857" y="11211"/>
                </a:cubicBezTo>
                <a:cubicBezTo>
                  <a:pt x="15707" y="11330"/>
                  <a:pt x="15557" y="11660"/>
                  <a:pt x="15377" y="11690"/>
                </a:cubicBezTo>
                <a:cubicBezTo>
                  <a:pt x="15228" y="11181"/>
                  <a:pt x="15347" y="10491"/>
                  <a:pt x="15347" y="9982"/>
                </a:cubicBezTo>
                <a:cubicBezTo>
                  <a:pt x="15347" y="9052"/>
                  <a:pt x="15198" y="8093"/>
                  <a:pt x="15198" y="7134"/>
                </a:cubicBezTo>
                <a:cubicBezTo>
                  <a:pt x="15228" y="5755"/>
                  <a:pt x="14898" y="4257"/>
                  <a:pt x="14748" y="2848"/>
                </a:cubicBezTo>
                <a:cubicBezTo>
                  <a:pt x="14642" y="2003"/>
                  <a:pt x="14560" y="1205"/>
                  <a:pt x="14542" y="35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28"/>
          <p:cNvSpPr/>
          <p:nvPr/>
        </p:nvSpPr>
        <p:spPr>
          <a:xfrm>
            <a:off x="-919900" y="5762134"/>
            <a:ext cx="3548581" cy="2594903"/>
          </a:xfrm>
          <a:custGeom>
            <a:avLst/>
            <a:gdLst/>
            <a:ahLst/>
            <a:cxnLst/>
            <a:rect l="l" t="t" r="r" b="b"/>
            <a:pathLst>
              <a:path w="60309" h="44101" extrusionOk="0">
                <a:moveTo>
                  <a:pt x="21945" y="1"/>
                </a:moveTo>
                <a:cubicBezTo>
                  <a:pt x="20306" y="1"/>
                  <a:pt x="18650" y="265"/>
                  <a:pt x="17086" y="725"/>
                </a:cubicBezTo>
                <a:cubicBezTo>
                  <a:pt x="13489" y="1774"/>
                  <a:pt x="10252" y="3722"/>
                  <a:pt x="7075" y="5641"/>
                </a:cubicBezTo>
                <a:cubicBezTo>
                  <a:pt x="5756" y="6150"/>
                  <a:pt x="5756" y="7109"/>
                  <a:pt x="5396" y="8188"/>
                </a:cubicBezTo>
                <a:cubicBezTo>
                  <a:pt x="4887" y="9537"/>
                  <a:pt x="4107" y="10886"/>
                  <a:pt x="3388" y="12205"/>
                </a:cubicBezTo>
                <a:cubicBezTo>
                  <a:pt x="1829" y="15082"/>
                  <a:pt x="181" y="18110"/>
                  <a:pt x="61" y="21407"/>
                </a:cubicBezTo>
                <a:cubicBezTo>
                  <a:pt x="1" y="23655"/>
                  <a:pt x="600" y="25873"/>
                  <a:pt x="1380" y="28001"/>
                </a:cubicBezTo>
                <a:cubicBezTo>
                  <a:pt x="3358" y="33517"/>
                  <a:pt x="6625" y="38882"/>
                  <a:pt x="11631" y="41909"/>
                </a:cubicBezTo>
                <a:cubicBezTo>
                  <a:pt x="14003" y="43327"/>
                  <a:pt x="16816" y="44101"/>
                  <a:pt x="19573" y="44101"/>
                </a:cubicBezTo>
                <a:cubicBezTo>
                  <a:pt x="22704" y="44101"/>
                  <a:pt x="25764" y="43104"/>
                  <a:pt x="28027" y="40920"/>
                </a:cubicBezTo>
                <a:cubicBezTo>
                  <a:pt x="29555" y="39421"/>
                  <a:pt x="30604" y="37563"/>
                  <a:pt x="31953" y="35915"/>
                </a:cubicBezTo>
                <a:cubicBezTo>
                  <a:pt x="34321" y="33067"/>
                  <a:pt x="37618" y="31029"/>
                  <a:pt x="41155" y="30189"/>
                </a:cubicBezTo>
                <a:cubicBezTo>
                  <a:pt x="45292" y="29200"/>
                  <a:pt x="49818" y="29740"/>
                  <a:pt x="53595" y="27791"/>
                </a:cubicBezTo>
                <a:cubicBezTo>
                  <a:pt x="58001" y="25543"/>
                  <a:pt x="60309" y="19908"/>
                  <a:pt x="58750" y="15232"/>
                </a:cubicBezTo>
                <a:cubicBezTo>
                  <a:pt x="57331" y="11054"/>
                  <a:pt x="53039" y="8120"/>
                  <a:pt x="48656" y="8120"/>
                </a:cubicBezTo>
                <a:cubicBezTo>
                  <a:pt x="48134" y="8120"/>
                  <a:pt x="47610" y="8162"/>
                  <a:pt x="47090" y="8248"/>
                </a:cubicBezTo>
                <a:cubicBezTo>
                  <a:pt x="44901" y="8628"/>
                  <a:pt x="42825" y="9689"/>
                  <a:pt x="40615" y="9689"/>
                </a:cubicBezTo>
                <a:cubicBezTo>
                  <a:pt x="40555" y="9689"/>
                  <a:pt x="40496" y="9689"/>
                  <a:pt x="40436" y="9687"/>
                </a:cubicBezTo>
                <a:cubicBezTo>
                  <a:pt x="37858" y="9597"/>
                  <a:pt x="35610" y="8068"/>
                  <a:pt x="33752" y="6360"/>
                </a:cubicBezTo>
                <a:cubicBezTo>
                  <a:pt x="31893" y="4621"/>
                  <a:pt x="30155" y="2673"/>
                  <a:pt x="27937" y="1444"/>
                </a:cubicBezTo>
                <a:cubicBezTo>
                  <a:pt x="26119" y="434"/>
                  <a:pt x="24045" y="1"/>
                  <a:pt x="2194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2" name="Google Shape;762;p28"/>
          <p:cNvGrpSpPr/>
          <p:nvPr/>
        </p:nvGrpSpPr>
        <p:grpSpPr>
          <a:xfrm>
            <a:off x="10384437" y="-820354"/>
            <a:ext cx="1708191" cy="1533703"/>
            <a:chOff x="3471375" y="4209500"/>
            <a:chExt cx="750875" cy="674175"/>
          </a:xfrm>
        </p:grpSpPr>
        <p:sp>
          <p:nvSpPr>
            <p:cNvPr id="763" name="Google Shape;763;p28"/>
            <p:cNvSpPr/>
            <p:nvPr/>
          </p:nvSpPr>
          <p:spPr>
            <a:xfrm>
              <a:off x="3471375" y="4209500"/>
              <a:ext cx="750875" cy="674175"/>
            </a:xfrm>
            <a:custGeom>
              <a:avLst/>
              <a:gdLst/>
              <a:ahLst/>
              <a:cxnLst/>
              <a:rect l="l" t="t" r="r" b="b"/>
              <a:pathLst>
                <a:path w="30035" h="26967" extrusionOk="0">
                  <a:moveTo>
                    <a:pt x="14898" y="0"/>
                  </a:moveTo>
                  <a:cubicBezTo>
                    <a:pt x="10042" y="240"/>
                    <a:pt x="5756" y="2188"/>
                    <a:pt x="2848" y="6744"/>
                  </a:cubicBezTo>
                  <a:cubicBezTo>
                    <a:pt x="1050" y="9562"/>
                    <a:pt x="1" y="12589"/>
                    <a:pt x="420" y="16006"/>
                  </a:cubicBezTo>
                  <a:cubicBezTo>
                    <a:pt x="840" y="19663"/>
                    <a:pt x="2578" y="22631"/>
                    <a:pt x="5396" y="24999"/>
                  </a:cubicBezTo>
                  <a:cubicBezTo>
                    <a:pt x="6565" y="25958"/>
                    <a:pt x="7944" y="26527"/>
                    <a:pt x="9442" y="26797"/>
                  </a:cubicBezTo>
                  <a:cubicBezTo>
                    <a:pt x="10182" y="26912"/>
                    <a:pt x="10911" y="26967"/>
                    <a:pt x="11634" y="26967"/>
                  </a:cubicBezTo>
                  <a:cubicBezTo>
                    <a:pt x="12610" y="26967"/>
                    <a:pt x="13574" y="26867"/>
                    <a:pt x="14538" y="26677"/>
                  </a:cubicBezTo>
                  <a:cubicBezTo>
                    <a:pt x="18974" y="25778"/>
                    <a:pt x="22601" y="23500"/>
                    <a:pt x="25479" y="20083"/>
                  </a:cubicBezTo>
                  <a:cubicBezTo>
                    <a:pt x="27517" y="17655"/>
                    <a:pt x="29225" y="15017"/>
                    <a:pt x="29615" y="11780"/>
                  </a:cubicBezTo>
                  <a:cubicBezTo>
                    <a:pt x="30035" y="8033"/>
                    <a:pt x="28776" y="4946"/>
                    <a:pt x="25569" y="2818"/>
                  </a:cubicBezTo>
                  <a:cubicBezTo>
                    <a:pt x="22481" y="749"/>
                    <a:pt x="18974" y="180"/>
                    <a:pt x="148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8"/>
            <p:cNvSpPr/>
            <p:nvPr/>
          </p:nvSpPr>
          <p:spPr>
            <a:xfrm>
              <a:off x="3514850" y="4273875"/>
              <a:ext cx="637725" cy="515450"/>
            </a:xfrm>
            <a:custGeom>
              <a:avLst/>
              <a:gdLst/>
              <a:ahLst/>
              <a:cxnLst/>
              <a:rect l="l" t="t" r="r" b="b"/>
              <a:pathLst>
                <a:path w="25509" h="20618" extrusionOk="0">
                  <a:moveTo>
                    <a:pt x="13518" y="1502"/>
                  </a:moveTo>
                  <a:cubicBezTo>
                    <a:pt x="14208" y="1592"/>
                    <a:pt x="14807" y="1592"/>
                    <a:pt x="15407" y="1711"/>
                  </a:cubicBezTo>
                  <a:cubicBezTo>
                    <a:pt x="22001" y="2910"/>
                    <a:pt x="24579" y="9834"/>
                    <a:pt x="20412" y="15050"/>
                  </a:cubicBezTo>
                  <a:cubicBezTo>
                    <a:pt x="18356" y="17604"/>
                    <a:pt x="15123" y="19067"/>
                    <a:pt x="11910" y="19067"/>
                  </a:cubicBezTo>
                  <a:cubicBezTo>
                    <a:pt x="10862" y="19067"/>
                    <a:pt x="9815" y="18911"/>
                    <a:pt x="8812" y="18587"/>
                  </a:cubicBezTo>
                  <a:cubicBezTo>
                    <a:pt x="3807" y="16998"/>
                    <a:pt x="1559" y="11693"/>
                    <a:pt x="4077" y="7137"/>
                  </a:cubicBezTo>
                  <a:cubicBezTo>
                    <a:pt x="6085" y="3420"/>
                    <a:pt x="9412" y="1711"/>
                    <a:pt x="13518" y="1502"/>
                  </a:cubicBezTo>
                  <a:close/>
                  <a:moveTo>
                    <a:pt x="13976" y="0"/>
                  </a:moveTo>
                  <a:cubicBezTo>
                    <a:pt x="13913" y="0"/>
                    <a:pt x="13851" y="1"/>
                    <a:pt x="13788" y="3"/>
                  </a:cubicBezTo>
                  <a:cubicBezTo>
                    <a:pt x="8842" y="3"/>
                    <a:pt x="4496" y="2671"/>
                    <a:pt x="2458" y="6837"/>
                  </a:cubicBezTo>
                  <a:cubicBezTo>
                    <a:pt x="0" y="12082"/>
                    <a:pt x="2398" y="17898"/>
                    <a:pt x="7853" y="19906"/>
                  </a:cubicBezTo>
                  <a:cubicBezTo>
                    <a:pt x="9164" y="20389"/>
                    <a:pt x="10534" y="20618"/>
                    <a:pt x="11897" y="20618"/>
                  </a:cubicBezTo>
                  <a:cubicBezTo>
                    <a:pt x="16457" y="20618"/>
                    <a:pt x="20946" y="18058"/>
                    <a:pt x="22930" y="13881"/>
                  </a:cubicBezTo>
                  <a:cubicBezTo>
                    <a:pt x="25508" y="8486"/>
                    <a:pt x="22960" y="2521"/>
                    <a:pt x="17265" y="602"/>
                  </a:cubicBezTo>
                  <a:cubicBezTo>
                    <a:pt x="16162" y="235"/>
                    <a:pt x="15032" y="0"/>
                    <a:pt x="139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8"/>
            <p:cNvSpPr/>
            <p:nvPr/>
          </p:nvSpPr>
          <p:spPr>
            <a:xfrm>
              <a:off x="3632500" y="4381350"/>
              <a:ext cx="400175" cy="296575"/>
            </a:xfrm>
            <a:custGeom>
              <a:avLst/>
              <a:gdLst/>
              <a:ahLst/>
              <a:cxnLst/>
              <a:rect l="l" t="t" r="r" b="b"/>
              <a:pathLst>
                <a:path w="16007" h="11863" extrusionOk="0">
                  <a:moveTo>
                    <a:pt x="8931" y="1468"/>
                  </a:moveTo>
                  <a:cubicBezTo>
                    <a:pt x="9807" y="1468"/>
                    <a:pt x="10695" y="1676"/>
                    <a:pt x="11510" y="2118"/>
                  </a:cubicBezTo>
                  <a:cubicBezTo>
                    <a:pt x="13428" y="3137"/>
                    <a:pt x="14028" y="5086"/>
                    <a:pt x="13039" y="7004"/>
                  </a:cubicBezTo>
                  <a:cubicBezTo>
                    <a:pt x="12041" y="8970"/>
                    <a:pt x="9635" y="10333"/>
                    <a:pt x="6835" y="10333"/>
                  </a:cubicBezTo>
                  <a:cubicBezTo>
                    <a:pt x="6775" y="10333"/>
                    <a:pt x="6715" y="10333"/>
                    <a:pt x="6654" y="10331"/>
                  </a:cubicBezTo>
                  <a:cubicBezTo>
                    <a:pt x="5995" y="10331"/>
                    <a:pt x="5036" y="10151"/>
                    <a:pt x="4166" y="9612"/>
                  </a:cubicBezTo>
                  <a:cubicBezTo>
                    <a:pt x="2398" y="8563"/>
                    <a:pt x="1858" y="6704"/>
                    <a:pt x="2788" y="4906"/>
                  </a:cubicBezTo>
                  <a:cubicBezTo>
                    <a:pt x="3897" y="2718"/>
                    <a:pt x="5905" y="1819"/>
                    <a:pt x="8183" y="1519"/>
                  </a:cubicBezTo>
                  <a:cubicBezTo>
                    <a:pt x="8430" y="1485"/>
                    <a:pt x="8680" y="1468"/>
                    <a:pt x="8931" y="1468"/>
                  </a:cubicBezTo>
                  <a:close/>
                  <a:moveTo>
                    <a:pt x="8749" y="1"/>
                  </a:moveTo>
                  <a:cubicBezTo>
                    <a:pt x="6087" y="1"/>
                    <a:pt x="3291" y="1234"/>
                    <a:pt x="1649" y="3887"/>
                  </a:cubicBezTo>
                  <a:cubicBezTo>
                    <a:pt x="0" y="6585"/>
                    <a:pt x="989" y="9762"/>
                    <a:pt x="3867" y="11141"/>
                  </a:cubicBezTo>
                  <a:cubicBezTo>
                    <a:pt x="4851" y="11647"/>
                    <a:pt x="5888" y="11863"/>
                    <a:pt x="6978" y="11863"/>
                  </a:cubicBezTo>
                  <a:cubicBezTo>
                    <a:pt x="7050" y="11863"/>
                    <a:pt x="7122" y="11862"/>
                    <a:pt x="7194" y="11860"/>
                  </a:cubicBezTo>
                  <a:cubicBezTo>
                    <a:pt x="10101" y="11710"/>
                    <a:pt x="12499" y="10631"/>
                    <a:pt x="14178" y="8203"/>
                  </a:cubicBezTo>
                  <a:cubicBezTo>
                    <a:pt x="16006" y="5416"/>
                    <a:pt x="15047" y="2058"/>
                    <a:pt x="11960" y="650"/>
                  </a:cubicBezTo>
                  <a:cubicBezTo>
                    <a:pt x="10979" y="222"/>
                    <a:pt x="9876" y="1"/>
                    <a:pt x="87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6" name="Google Shape;766;p28"/>
          <p:cNvSpPr/>
          <p:nvPr/>
        </p:nvSpPr>
        <p:spPr>
          <a:xfrm>
            <a:off x="99367" y="-278210"/>
            <a:ext cx="1708211" cy="1983103"/>
          </a:xfrm>
          <a:custGeom>
            <a:avLst/>
            <a:gdLst/>
            <a:ahLst/>
            <a:cxnLst/>
            <a:rect l="l" t="t" r="r" b="b"/>
            <a:pathLst>
              <a:path w="37092" h="43061" extrusionOk="0">
                <a:moveTo>
                  <a:pt x="13772" y="0"/>
                </a:moveTo>
                <a:cubicBezTo>
                  <a:pt x="13580" y="0"/>
                  <a:pt x="13387" y="20"/>
                  <a:pt x="13198" y="57"/>
                </a:cubicBezTo>
                <a:cubicBezTo>
                  <a:pt x="11727" y="387"/>
                  <a:pt x="9399" y="1485"/>
                  <a:pt x="8345" y="2583"/>
                </a:cubicBezTo>
                <a:cubicBezTo>
                  <a:pt x="7664" y="3308"/>
                  <a:pt x="6830" y="3966"/>
                  <a:pt x="6215" y="4845"/>
                </a:cubicBezTo>
                <a:cubicBezTo>
                  <a:pt x="5600" y="5635"/>
                  <a:pt x="4744" y="6228"/>
                  <a:pt x="4195" y="7063"/>
                </a:cubicBezTo>
                <a:cubicBezTo>
                  <a:pt x="3602" y="7985"/>
                  <a:pt x="3272" y="9281"/>
                  <a:pt x="2855" y="10335"/>
                </a:cubicBezTo>
                <a:cubicBezTo>
                  <a:pt x="2482" y="11257"/>
                  <a:pt x="2284" y="12290"/>
                  <a:pt x="2064" y="13300"/>
                </a:cubicBezTo>
                <a:cubicBezTo>
                  <a:pt x="1428" y="16155"/>
                  <a:pt x="1274" y="18856"/>
                  <a:pt x="1274" y="21799"/>
                </a:cubicBezTo>
                <a:cubicBezTo>
                  <a:pt x="1274" y="24939"/>
                  <a:pt x="944" y="27970"/>
                  <a:pt x="944" y="31110"/>
                </a:cubicBezTo>
                <a:cubicBezTo>
                  <a:pt x="944" y="32010"/>
                  <a:pt x="966" y="32955"/>
                  <a:pt x="944" y="33855"/>
                </a:cubicBezTo>
                <a:cubicBezTo>
                  <a:pt x="900" y="34712"/>
                  <a:pt x="637" y="35524"/>
                  <a:pt x="571" y="36381"/>
                </a:cubicBezTo>
                <a:cubicBezTo>
                  <a:pt x="505" y="37808"/>
                  <a:pt x="351" y="39082"/>
                  <a:pt x="176" y="39894"/>
                </a:cubicBezTo>
                <a:lnTo>
                  <a:pt x="66" y="40553"/>
                </a:lnTo>
                <a:cubicBezTo>
                  <a:pt x="0" y="40904"/>
                  <a:pt x="110" y="41256"/>
                  <a:pt x="395" y="41497"/>
                </a:cubicBezTo>
                <a:cubicBezTo>
                  <a:pt x="835" y="41915"/>
                  <a:pt x="1230" y="42376"/>
                  <a:pt x="1757" y="42683"/>
                </a:cubicBezTo>
                <a:cubicBezTo>
                  <a:pt x="2281" y="43021"/>
                  <a:pt x="2817" y="43060"/>
                  <a:pt x="3407" y="43060"/>
                </a:cubicBezTo>
                <a:cubicBezTo>
                  <a:pt x="3584" y="43060"/>
                  <a:pt x="3766" y="43057"/>
                  <a:pt x="3953" y="43057"/>
                </a:cubicBezTo>
                <a:lnTo>
                  <a:pt x="5227" y="43057"/>
                </a:lnTo>
                <a:cubicBezTo>
                  <a:pt x="5798" y="43057"/>
                  <a:pt x="6105" y="42793"/>
                  <a:pt x="6654" y="42727"/>
                </a:cubicBezTo>
                <a:cubicBezTo>
                  <a:pt x="6780" y="42702"/>
                  <a:pt x="6900" y="42695"/>
                  <a:pt x="7018" y="42695"/>
                </a:cubicBezTo>
                <a:cubicBezTo>
                  <a:pt x="7175" y="42695"/>
                  <a:pt x="7328" y="42708"/>
                  <a:pt x="7484" y="42708"/>
                </a:cubicBezTo>
                <a:cubicBezTo>
                  <a:pt x="7620" y="42708"/>
                  <a:pt x="7760" y="42698"/>
                  <a:pt x="7906" y="42661"/>
                </a:cubicBezTo>
                <a:cubicBezTo>
                  <a:pt x="8433" y="42552"/>
                  <a:pt x="8982" y="42288"/>
                  <a:pt x="9531" y="42178"/>
                </a:cubicBezTo>
                <a:cubicBezTo>
                  <a:pt x="10849" y="41871"/>
                  <a:pt x="12210" y="41410"/>
                  <a:pt x="13506" y="40817"/>
                </a:cubicBezTo>
                <a:cubicBezTo>
                  <a:pt x="15065" y="40136"/>
                  <a:pt x="16778" y="39367"/>
                  <a:pt x="18293" y="38599"/>
                </a:cubicBezTo>
                <a:cubicBezTo>
                  <a:pt x="20006" y="37720"/>
                  <a:pt x="21763" y="36930"/>
                  <a:pt x="23498" y="36051"/>
                </a:cubicBezTo>
                <a:cubicBezTo>
                  <a:pt x="24486" y="35546"/>
                  <a:pt x="25540" y="35261"/>
                  <a:pt x="26463" y="34712"/>
                </a:cubicBezTo>
                <a:cubicBezTo>
                  <a:pt x="27319" y="34206"/>
                  <a:pt x="28110" y="33570"/>
                  <a:pt x="29010" y="33196"/>
                </a:cubicBezTo>
                <a:cubicBezTo>
                  <a:pt x="30547" y="32515"/>
                  <a:pt x="31755" y="31308"/>
                  <a:pt x="33249" y="30473"/>
                </a:cubicBezTo>
                <a:cubicBezTo>
                  <a:pt x="34391" y="29836"/>
                  <a:pt x="34830" y="28936"/>
                  <a:pt x="35642" y="27926"/>
                </a:cubicBezTo>
                <a:cubicBezTo>
                  <a:pt x="36345" y="27025"/>
                  <a:pt x="36872" y="26366"/>
                  <a:pt x="36916" y="25159"/>
                </a:cubicBezTo>
                <a:cubicBezTo>
                  <a:pt x="36982" y="24104"/>
                  <a:pt x="37092" y="22853"/>
                  <a:pt x="36872" y="21886"/>
                </a:cubicBezTo>
                <a:cubicBezTo>
                  <a:pt x="36587" y="20723"/>
                  <a:pt x="35928" y="19822"/>
                  <a:pt x="35225" y="18944"/>
                </a:cubicBezTo>
                <a:cubicBezTo>
                  <a:pt x="34720" y="18373"/>
                  <a:pt x="34391" y="17736"/>
                  <a:pt x="33578" y="17538"/>
                </a:cubicBezTo>
                <a:cubicBezTo>
                  <a:pt x="33129" y="17432"/>
                  <a:pt x="32655" y="17389"/>
                  <a:pt x="32170" y="17389"/>
                </a:cubicBezTo>
                <a:cubicBezTo>
                  <a:pt x="30640" y="17389"/>
                  <a:pt x="28994" y="17820"/>
                  <a:pt x="27627" y="18087"/>
                </a:cubicBezTo>
                <a:cubicBezTo>
                  <a:pt x="26375" y="18351"/>
                  <a:pt x="25123" y="18592"/>
                  <a:pt x="23871" y="18790"/>
                </a:cubicBezTo>
                <a:cubicBezTo>
                  <a:pt x="22927" y="18944"/>
                  <a:pt x="21983" y="19141"/>
                  <a:pt x="20995" y="19141"/>
                </a:cubicBezTo>
                <a:cubicBezTo>
                  <a:pt x="20182" y="19141"/>
                  <a:pt x="18842" y="19053"/>
                  <a:pt x="18206" y="18461"/>
                </a:cubicBezTo>
                <a:cubicBezTo>
                  <a:pt x="17678" y="17933"/>
                  <a:pt x="17810" y="17099"/>
                  <a:pt x="17810" y="16440"/>
                </a:cubicBezTo>
                <a:cubicBezTo>
                  <a:pt x="17810" y="15628"/>
                  <a:pt x="17788" y="14793"/>
                  <a:pt x="17810" y="13981"/>
                </a:cubicBezTo>
                <a:cubicBezTo>
                  <a:pt x="17832" y="13080"/>
                  <a:pt x="18140" y="12355"/>
                  <a:pt x="18140" y="11433"/>
                </a:cubicBezTo>
                <a:lnTo>
                  <a:pt x="18140" y="6228"/>
                </a:lnTo>
                <a:cubicBezTo>
                  <a:pt x="18140" y="4735"/>
                  <a:pt x="18118" y="3220"/>
                  <a:pt x="17107" y="2034"/>
                </a:cubicBezTo>
                <a:cubicBezTo>
                  <a:pt x="16602" y="1463"/>
                  <a:pt x="15987" y="1024"/>
                  <a:pt x="15395" y="562"/>
                </a:cubicBezTo>
                <a:cubicBezTo>
                  <a:pt x="14947" y="181"/>
                  <a:pt x="14363" y="0"/>
                  <a:pt x="137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7" name="Google Shape;767;p28"/>
          <p:cNvGrpSpPr/>
          <p:nvPr/>
        </p:nvGrpSpPr>
        <p:grpSpPr>
          <a:xfrm>
            <a:off x="10883220" y="5426986"/>
            <a:ext cx="1308768" cy="1435341"/>
            <a:chOff x="1568600" y="1577175"/>
            <a:chExt cx="442550" cy="485350"/>
          </a:xfrm>
        </p:grpSpPr>
        <p:sp>
          <p:nvSpPr>
            <p:cNvPr id="768" name="Google Shape;768;p28"/>
            <p:cNvSpPr/>
            <p:nvPr/>
          </p:nvSpPr>
          <p:spPr>
            <a:xfrm>
              <a:off x="1727275" y="1577175"/>
              <a:ext cx="124100" cy="124100"/>
            </a:xfrm>
            <a:custGeom>
              <a:avLst/>
              <a:gdLst/>
              <a:ahLst/>
              <a:cxnLst/>
              <a:rect l="l" t="t" r="r" b="b"/>
              <a:pathLst>
                <a:path w="4964" h="4964" extrusionOk="0">
                  <a:moveTo>
                    <a:pt x="2482" y="0"/>
                  </a:moveTo>
                  <a:cubicBezTo>
                    <a:pt x="2153" y="0"/>
                    <a:pt x="1823" y="44"/>
                    <a:pt x="1538" y="220"/>
                  </a:cubicBezTo>
                  <a:cubicBezTo>
                    <a:pt x="1230" y="330"/>
                    <a:pt x="945" y="484"/>
                    <a:pt x="725" y="747"/>
                  </a:cubicBezTo>
                  <a:cubicBezTo>
                    <a:pt x="484" y="967"/>
                    <a:pt x="330" y="1230"/>
                    <a:pt x="220" y="1538"/>
                  </a:cubicBezTo>
                  <a:cubicBezTo>
                    <a:pt x="44" y="1845"/>
                    <a:pt x="1" y="2131"/>
                    <a:pt x="1" y="2504"/>
                  </a:cubicBezTo>
                  <a:cubicBezTo>
                    <a:pt x="23" y="3119"/>
                    <a:pt x="242" y="3778"/>
                    <a:pt x="703" y="4261"/>
                  </a:cubicBezTo>
                  <a:cubicBezTo>
                    <a:pt x="1164" y="4700"/>
                    <a:pt x="1779" y="4964"/>
                    <a:pt x="2460" y="4964"/>
                  </a:cubicBezTo>
                  <a:cubicBezTo>
                    <a:pt x="2790" y="4964"/>
                    <a:pt x="3119" y="4920"/>
                    <a:pt x="3426" y="4744"/>
                  </a:cubicBezTo>
                  <a:cubicBezTo>
                    <a:pt x="3734" y="4634"/>
                    <a:pt x="3997" y="4458"/>
                    <a:pt x="4217" y="4217"/>
                  </a:cubicBezTo>
                  <a:cubicBezTo>
                    <a:pt x="4459" y="3997"/>
                    <a:pt x="4634" y="3734"/>
                    <a:pt x="4744" y="3426"/>
                  </a:cubicBezTo>
                  <a:cubicBezTo>
                    <a:pt x="4898" y="3119"/>
                    <a:pt x="4964" y="2811"/>
                    <a:pt x="4964" y="2460"/>
                  </a:cubicBezTo>
                  <a:cubicBezTo>
                    <a:pt x="4942" y="1823"/>
                    <a:pt x="4722" y="1164"/>
                    <a:pt x="4239" y="703"/>
                  </a:cubicBezTo>
                  <a:cubicBezTo>
                    <a:pt x="3756" y="264"/>
                    <a:pt x="3185" y="0"/>
                    <a:pt x="2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8"/>
            <p:cNvSpPr/>
            <p:nvPr/>
          </p:nvSpPr>
          <p:spPr>
            <a:xfrm>
              <a:off x="1683350" y="1716625"/>
              <a:ext cx="90625" cy="69750"/>
            </a:xfrm>
            <a:custGeom>
              <a:avLst/>
              <a:gdLst/>
              <a:ahLst/>
              <a:cxnLst/>
              <a:rect l="l" t="t" r="r" b="b"/>
              <a:pathLst>
                <a:path w="3625" h="2790" extrusionOk="0">
                  <a:moveTo>
                    <a:pt x="1801" y="0"/>
                  </a:moveTo>
                  <a:cubicBezTo>
                    <a:pt x="1" y="22"/>
                    <a:pt x="1" y="2789"/>
                    <a:pt x="1801" y="2789"/>
                  </a:cubicBezTo>
                  <a:cubicBezTo>
                    <a:pt x="3580" y="2789"/>
                    <a:pt x="3624" y="0"/>
                    <a:pt x="18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1624600" y="1798975"/>
              <a:ext cx="71400" cy="55475"/>
            </a:xfrm>
            <a:custGeom>
              <a:avLst/>
              <a:gdLst/>
              <a:ahLst/>
              <a:cxnLst/>
              <a:rect l="l" t="t" r="r" b="b"/>
              <a:pathLst>
                <a:path w="2856" h="2219" extrusionOk="0">
                  <a:moveTo>
                    <a:pt x="1428" y="1"/>
                  </a:moveTo>
                  <a:cubicBezTo>
                    <a:pt x="1" y="1"/>
                    <a:pt x="1" y="2219"/>
                    <a:pt x="1428" y="2219"/>
                  </a:cubicBezTo>
                  <a:cubicBezTo>
                    <a:pt x="2856" y="2197"/>
                    <a:pt x="2856" y="1"/>
                    <a:pt x="14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1646025" y="1855525"/>
              <a:ext cx="79625" cy="62075"/>
            </a:xfrm>
            <a:custGeom>
              <a:avLst/>
              <a:gdLst/>
              <a:ahLst/>
              <a:cxnLst/>
              <a:rect l="l" t="t" r="r" b="b"/>
              <a:pathLst>
                <a:path w="3185" h="2483" extrusionOk="0">
                  <a:moveTo>
                    <a:pt x="1604" y="1"/>
                  </a:moveTo>
                  <a:cubicBezTo>
                    <a:pt x="0" y="1"/>
                    <a:pt x="0" y="2482"/>
                    <a:pt x="1604" y="2482"/>
                  </a:cubicBezTo>
                  <a:cubicBezTo>
                    <a:pt x="3185" y="2482"/>
                    <a:pt x="3185" y="1"/>
                    <a:pt x="1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8"/>
            <p:cNvSpPr/>
            <p:nvPr/>
          </p:nvSpPr>
          <p:spPr>
            <a:xfrm>
              <a:off x="1724525" y="1907125"/>
              <a:ext cx="64275" cy="64825"/>
            </a:xfrm>
            <a:custGeom>
              <a:avLst/>
              <a:gdLst/>
              <a:ahLst/>
              <a:cxnLst/>
              <a:rect l="l" t="t" r="r" b="b"/>
              <a:pathLst>
                <a:path w="2571" h="2593" extrusionOk="0">
                  <a:moveTo>
                    <a:pt x="1274" y="1"/>
                  </a:moveTo>
                  <a:cubicBezTo>
                    <a:pt x="945" y="1"/>
                    <a:pt x="594" y="133"/>
                    <a:pt x="374" y="396"/>
                  </a:cubicBezTo>
                  <a:cubicBezTo>
                    <a:pt x="154" y="616"/>
                    <a:pt x="1" y="989"/>
                    <a:pt x="1" y="1297"/>
                  </a:cubicBezTo>
                  <a:cubicBezTo>
                    <a:pt x="23" y="1626"/>
                    <a:pt x="133" y="1977"/>
                    <a:pt x="374" y="2197"/>
                  </a:cubicBezTo>
                  <a:cubicBezTo>
                    <a:pt x="616" y="2417"/>
                    <a:pt x="923" y="2592"/>
                    <a:pt x="1274" y="2592"/>
                  </a:cubicBezTo>
                  <a:cubicBezTo>
                    <a:pt x="1604" y="2592"/>
                    <a:pt x="1977" y="2439"/>
                    <a:pt x="2197" y="2197"/>
                  </a:cubicBezTo>
                  <a:cubicBezTo>
                    <a:pt x="2416" y="1977"/>
                    <a:pt x="2570" y="1604"/>
                    <a:pt x="2570" y="1297"/>
                  </a:cubicBezTo>
                  <a:cubicBezTo>
                    <a:pt x="2548" y="967"/>
                    <a:pt x="2438" y="638"/>
                    <a:pt x="2197" y="396"/>
                  </a:cubicBezTo>
                  <a:cubicBezTo>
                    <a:pt x="1933" y="177"/>
                    <a:pt x="1648" y="1"/>
                    <a:pt x="1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8"/>
            <p:cNvSpPr/>
            <p:nvPr/>
          </p:nvSpPr>
          <p:spPr>
            <a:xfrm>
              <a:off x="1769000" y="1821475"/>
              <a:ext cx="68100" cy="56175"/>
            </a:xfrm>
            <a:custGeom>
              <a:avLst/>
              <a:gdLst/>
              <a:ahLst/>
              <a:cxnLst/>
              <a:rect l="l" t="t" r="r" b="b"/>
              <a:pathLst>
                <a:path w="2724" h="2247" extrusionOk="0">
                  <a:moveTo>
                    <a:pt x="1362" y="1"/>
                  </a:moveTo>
                  <a:cubicBezTo>
                    <a:pt x="528" y="1"/>
                    <a:pt x="1" y="923"/>
                    <a:pt x="418" y="1648"/>
                  </a:cubicBezTo>
                  <a:cubicBezTo>
                    <a:pt x="440" y="1670"/>
                    <a:pt x="440" y="1692"/>
                    <a:pt x="462" y="1736"/>
                  </a:cubicBezTo>
                  <a:cubicBezTo>
                    <a:pt x="670" y="2076"/>
                    <a:pt x="1022" y="2246"/>
                    <a:pt x="1368" y="2246"/>
                  </a:cubicBezTo>
                  <a:cubicBezTo>
                    <a:pt x="1714" y="2246"/>
                    <a:pt x="2054" y="2076"/>
                    <a:pt x="2241" y="1736"/>
                  </a:cubicBezTo>
                  <a:cubicBezTo>
                    <a:pt x="2284" y="1692"/>
                    <a:pt x="2284" y="1670"/>
                    <a:pt x="2306" y="1648"/>
                  </a:cubicBezTo>
                  <a:cubicBezTo>
                    <a:pt x="2724" y="923"/>
                    <a:pt x="2197" y="1"/>
                    <a:pt x="1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8"/>
            <p:cNvSpPr/>
            <p:nvPr/>
          </p:nvSpPr>
          <p:spPr>
            <a:xfrm>
              <a:off x="1799200" y="1750050"/>
              <a:ext cx="43950" cy="44625"/>
            </a:xfrm>
            <a:custGeom>
              <a:avLst/>
              <a:gdLst/>
              <a:ahLst/>
              <a:cxnLst/>
              <a:rect l="l" t="t" r="r" b="b"/>
              <a:pathLst>
                <a:path w="1758" h="1785" extrusionOk="0">
                  <a:moveTo>
                    <a:pt x="928" y="1"/>
                  </a:moveTo>
                  <a:cubicBezTo>
                    <a:pt x="912" y="1"/>
                    <a:pt x="895" y="1"/>
                    <a:pt x="879" y="3"/>
                  </a:cubicBezTo>
                  <a:cubicBezTo>
                    <a:pt x="659" y="3"/>
                    <a:pt x="396" y="91"/>
                    <a:pt x="264" y="245"/>
                  </a:cubicBezTo>
                  <a:cubicBezTo>
                    <a:pt x="110" y="420"/>
                    <a:pt x="44" y="596"/>
                    <a:pt x="22" y="838"/>
                  </a:cubicBezTo>
                  <a:lnTo>
                    <a:pt x="22" y="925"/>
                  </a:lnTo>
                  <a:cubicBezTo>
                    <a:pt x="0" y="1145"/>
                    <a:pt x="132" y="1387"/>
                    <a:pt x="264" y="1540"/>
                  </a:cubicBezTo>
                  <a:cubicBezTo>
                    <a:pt x="386" y="1662"/>
                    <a:pt x="621" y="1784"/>
                    <a:pt x="829" y="1784"/>
                  </a:cubicBezTo>
                  <a:cubicBezTo>
                    <a:pt x="846" y="1784"/>
                    <a:pt x="863" y="1784"/>
                    <a:pt x="879" y="1782"/>
                  </a:cubicBezTo>
                  <a:cubicBezTo>
                    <a:pt x="1296" y="1760"/>
                    <a:pt x="1757" y="1409"/>
                    <a:pt x="1735" y="925"/>
                  </a:cubicBezTo>
                  <a:lnTo>
                    <a:pt x="1735" y="838"/>
                  </a:lnTo>
                  <a:cubicBezTo>
                    <a:pt x="1691" y="618"/>
                    <a:pt x="1647" y="420"/>
                    <a:pt x="1472" y="245"/>
                  </a:cubicBezTo>
                  <a:cubicBezTo>
                    <a:pt x="1350" y="123"/>
                    <a:pt x="1134" y="1"/>
                    <a:pt x="9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8"/>
            <p:cNvSpPr/>
            <p:nvPr/>
          </p:nvSpPr>
          <p:spPr>
            <a:xfrm>
              <a:off x="1844225" y="1687525"/>
              <a:ext cx="73025" cy="71400"/>
            </a:xfrm>
            <a:custGeom>
              <a:avLst/>
              <a:gdLst/>
              <a:ahLst/>
              <a:cxnLst/>
              <a:rect l="l" t="t" r="r" b="b"/>
              <a:pathLst>
                <a:path w="2921" h="2856" extrusionOk="0">
                  <a:moveTo>
                    <a:pt x="1472" y="1"/>
                  </a:moveTo>
                  <a:cubicBezTo>
                    <a:pt x="1076" y="1"/>
                    <a:pt x="703" y="176"/>
                    <a:pt x="439" y="418"/>
                  </a:cubicBezTo>
                  <a:cubicBezTo>
                    <a:pt x="198" y="659"/>
                    <a:pt x="0" y="1077"/>
                    <a:pt x="44" y="1428"/>
                  </a:cubicBezTo>
                  <a:cubicBezTo>
                    <a:pt x="44" y="1823"/>
                    <a:pt x="154" y="2197"/>
                    <a:pt x="439" y="2438"/>
                  </a:cubicBezTo>
                  <a:cubicBezTo>
                    <a:pt x="725" y="2702"/>
                    <a:pt x="1076" y="2855"/>
                    <a:pt x="1472" y="2855"/>
                  </a:cubicBezTo>
                  <a:cubicBezTo>
                    <a:pt x="1845" y="2855"/>
                    <a:pt x="2240" y="2702"/>
                    <a:pt x="2482" y="2438"/>
                  </a:cubicBezTo>
                  <a:cubicBezTo>
                    <a:pt x="2723" y="2197"/>
                    <a:pt x="2921" y="1779"/>
                    <a:pt x="2899" y="1428"/>
                  </a:cubicBezTo>
                  <a:cubicBezTo>
                    <a:pt x="2855" y="1055"/>
                    <a:pt x="2745" y="659"/>
                    <a:pt x="2482" y="418"/>
                  </a:cubicBezTo>
                  <a:cubicBezTo>
                    <a:pt x="2196" y="176"/>
                    <a:pt x="1845" y="1"/>
                    <a:pt x="14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8"/>
            <p:cNvSpPr/>
            <p:nvPr/>
          </p:nvSpPr>
          <p:spPr>
            <a:xfrm>
              <a:off x="1903500" y="1793475"/>
              <a:ext cx="75250" cy="58225"/>
            </a:xfrm>
            <a:custGeom>
              <a:avLst/>
              <a:gdLst/>
              <a:ahLst/>
              <a:cxnLst/>
              <a:rect l="l" t="t" r="r" b="b"/>
              <a:pathLst>
                <a:path w="3010" h="2329" extrusionOk="0">
                  <a:moveTo>
                    <a:pt x="1516" y="1"/>
                  </a:moveTo>
                  <a:cubicBezTo>
                    <a:pt x="1" y="1"/>
                    <a:pt x="1" y="2329"/>
                    <a:pt x="1516" y="2329"/>
                  </a:cubicBezTo>
                  <a:cubicBezTo>
                    <a:pt x="1523" y="2329"/>
                    <a:pt x="1530" y="2329"/>
                    <a:pt x="1537" y="2329"/>
                  </a:cubicBezTo>
                  <a:cubicBezTo>
                    <a:pt x="3010" y="2329"/>
                    <a:pt x="3003" y="1"/>
                    <a:pt x="15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8"/>
            <p:cNvSpPr/>
            <p:nvPr/>
          </p:nvSpPr>
          <p:spPr>
            <a:xfrm>
              <a:off x="1861775" y="1848950"/>
              <a:ext cx="52200" cy="40650"/>
            </a:xfrm>
            <a:custGeom>
              <a:avLst/>
              <a:gdLst/>
              <a:ahLst/>
              <a:cxnLst/>
              <a:rect l="l" t="t" r="r" b="b"/>
              <a:pathLst>
                <a:path w="2088" h="1626" extrusionOk="0">
                  <a:moveTo>
                    <a:pt x="1033" y="0"/>
                  </a:moveTo>
                  <a:cubicBezTo>
                    <a:pt x="1" y="0"/>
                    <a:pt x="1" y="1625"/>
                    <a:pt x="1033" y="1625"/>
                  </a:cubicBezTo>
                  <a:cubicBezTo>
                    <a:pt x="2087" y="1581"/>
                    <a:pt x="2087" y="0"/>
                    <a:pt x="10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8"/>
            <p:cNvSpPr/>
            <p:nvPr/>
          </p:nvSpPr>
          <p:spPr>
            <a:xfrm>
              <a:off x="1844225" y="1929100"/>
              <a:ext cx="37350" cy="28025"/>
            </a:xfrm>
            <a:custGeom>
              <a:avLst/>
              <a:gdLst/>
              <a:ahLst/>
              <a:cxnLst/>
              <a:rect l="l" t="t" r="r" b="b"/>
              <a:pathLst>
                <a:path w="1494" h="1121" extrusionOk="0">
                  <a:moveTo>
                    <a:pt x="747" y="0"/>
                  </a:moveTo>
                  <a:cubicBezTo>
                    <a:pt x="0" y="0"/>
                    <a:pt x="0" y="1120"/>
                    <a:pt x="747" y="1120"/>
                  </a:cubicBezTo>
                  <a:cubicBezTo>
                    <a:pt x="1494" y="1120"/>
                    <a:pt x="1494" y="0"/>
                    <a:pt x="7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8"/>
            <p:cNvSpPr/>
            <p:nvPr/>
          </p:nvSpPr>
          <p:spPr>
            <a:xfrm>
              <a:off x="1795900" y="1962025"/>
              <a:ext cx="42300" cy="32975"/>
            </a:xfrm>
            <a:custGeom>
              <a:avLst/>
              <a:gdLst/>
              <a:ahLst/>
              <a:cxnLst/>
              <a:rect l="l" t="t" r="r" b="b"/>
              <a:pathLst>
                <a:path w="1692" h="1319" extrusionOk="0">
                  <a:moveTo>
                    <a:pt x="835" y="1"/>
                  </a:moveTo>
                  <a:cubicBezTo>
                    <a:pt x="1" y="1"/>
                    <a:pt x="1" y="1319"/>
                    <a:pt x="835" y="1319"/>
                  </a:cubicBezTo>
                  <a:cubicBezTo>
                    <a:pt x="1692" y="1319"/>
                    <a:pt x="1692" y="1"/>
                    <a:pt x="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8"/>
            <p:cNvSpPr/>
            <p:nvPr/>
          </p:nvSpPr>
          <p:spPr>
            <a:xfrm>
              <a:off x="1728375" y="2008700"/>
              <a:ext cx="49425" cy="39000"/>
            </a:xfrm>
            <a:custGeom>
              <a:avLst/>
              <a:gdLst/>
              <a:ahLst/>
              <a:cxnLst/>
              <a:rect l="l" t="t" r="r" b="b"/>
              <a:pathLst>
                <a:path w="1977" h="1560" extrusionOk="0">
                  <a:moveTo>
                    <a:pt x="989" y="1"/>
                  </a:moveTo>
                  <a:cubicBezTo>
                    <a:pt x="0" y="1"/>
                    <a:pt x="0" y="1560"/>
                    <a:pt x="989" y="1560"/>
                  </a:cubicBezTo>
                  <a:cubicBezTo>
                    <a:pt x="1977" y="1560"/>
                    <a:pt x="1977" y="1"/>
                    <a:pt x="9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8"/>
            <p:cNvSpPr/>
            <p:nvPr/>
          </p:nvSpPr>
          <p:spPr>
            <a:xfrm>
              <a:off x="1646025" y="1955450"/>
              <a:ext cx="51075" cy="39550"/>
            </a:xfrm>
            <a:custGeom>
              <a:avLst/>
              <a:gdLst/>
              <a:ahLst/>
              <a:cxnLst/>
              <a:rect l="l" t="t" r="r" b="b"/>
              <a:pathLst>
                <a:path w="2043" h="1582" extrusionOk="0">
                  <a:moveTo>
                    <a:pt x="1011" y="0"/>
                  </a:moveTo>
                  <a:cubicBezTo>
                    <a:pt x="0" y="0"/>
                    <a:pt x="0" y="1582"/>
                    <a:pt x="1011" y="1582"/>
                  </a:cubicBezTo>
                  <a:cubicBezTo>
                    <a:pt x="2043" y="1582"/>
                    <a:pt x="2043" y="0"/>
                    <a:pt x="1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8"/>
            <p:cNvSpPr/>
            <p:nvPr/>
          </p:nvSpPr>
          <p:spPr>
            <a:xfrm>
              <a:off x="1591675" y="1910425"/>
              <a:ext cx="39550" cy="30225"/>
            </a:xfrm>
            <a:custGeom>
              <a:avLst/>
              <a:gdLst/>
              <a:ahLst/>
              <a:cxnLst/>
              <a:rect l="l" t="t" r="r" b="b"/>
              <a:pathLst>
                <a:path w="1582" h="1209" extrusionOk="0">
                  <a:moveTo>
                    <a:pt x="769" y="1"/>
                  </a:moveTo>
                  <a:cubicBezTo>
                    <a:pt x="0" y="1"/>
                    <a:pt x="0" y="1208"/>
                    <a:pt x="769" y="1208"/>
                  </a:cubicBezTo>
                  <a:cubicBezTo>
                    <a:pt x="1538" y="1208"/>
                    <a:pt x="1581" y="1"/>
                    <a:pt x="7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8"/>
            <p:cNvSpPr/>
            <p:nvPr/>
          </p:nvSpPr>
          <p:spPr>
            <a:xfrm>
              <a:off x="1568600" y="1813250"/>
              <a:ext cx="42300" cy="32975"/>
            </a:xfrm>
            <a:custGeom>
              <a:avLst/>
              <a:gdLst/>
              <a:ahLst/>
              <a:cxnLst/>
              <a:rect l="l" t="t" r="r" b="b"/>
              <a:pathLst>
                <a:path w="1692" h="1319" extrusionOk="0">
                  <a:moveTo>
                    <a:pt x="857" y="1"/>
                  </a:moveTo>
                  <a:cubicBezTo>
                    <a:pt x="1" y="1"/>
                    <a:pt x="1" y="1318"/>
                    <a:pt x="857" y="1318"/>
                  </a:cubicBezTo>
                  <a:cubicBezTo>
                    <a:pt x="1692" y="1318"/>
                    <a:pt x="1692" y="1"/>
                    <a:pt x="8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8"/>
            <p:cNvSpPr/>
            <p:nvPr/>
          </p:nvSpPr>
          <p:spPr>
            <a:xfrm>
              <a:off x="1613075" y="1750675"/>
              <a:ext cx="39000" cy="30200"/>
            </a:xfrm>
            <a:custGeom>
              <a:avLst/>
              <a:gdLst/>
              <a:ahLst/>
              <a:cxnLst/>
              <a:rect l="l" t="t" r="r" b="b"/>
              <a:pathLst>
                <a:path w="1560" h="1208" extrusionOk="0">
                  <a:moveTo>
                    <a:pt x="769" y="0"/>
                  </a:moveTo>
                  <a:cubicBezTo>
                    <a:pt x="1" y="0"/>
                    <a:pt x="1" y="1208"/>
                    <a:pt x="769" y="1208"/>
                  </a:cubicBezTo>
                  <a:cubicBezTo>
                    <a:pt x="1538" y="1208"/>
                    <a:pt x="1560" y="0"/>
                    <a:pt x="7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8"/>
            <p:cNvSpPr/>
            <p:nvPr/>
          </p:nvSpPr>
          <p:spPr>
            <a:xfrm>
              <a:off x="1652050" y="1698500"/>
              <a:ext cx="45600" cy="35175"/>
            </a:xfrm>
            <a:custGeom>
              <a:avLst/>
              <a:gdLst/>
              <a:ahLst/>
              <a:cxnLst/>
              <a:rect l="l" t="t" r="r" b="b"/>
              <a:pathLst>
                <a:path w="1824" h="1407" extrusionOk="0">
                  <a:moveTo>
                    <a:pt x="901" y="1"/>
                  </a:moveTo>
                  <a:cubicBezTo>
                    <a:pt x="1" y="1"/>
                    <a:pt x="1" y="1406"/>
                    <a:pt x="901" y="1406"/>
                  </a:cubicBezTo>
                  <a:cubicBezTo>
                    <a:pt x="1824" y="1406"/>
                    <a:pt x="1824" y="1"/>
                    <a:pt x="9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8"/>
            <p:cNvSpPr/>
            <p:nvPr/>
          </p:nvSpPr>
          <p:spPr>
            <a:xfrm>
              <a:off x="1860150" y="1610125"/>
              <a:ext cx="62600" cy="48875"/>
            </a:xfrm>
            <a:custGeom>
              <a:avLst/>
              <a:gdLst/>
              <a:ahLst/>
              <a:cxnLst/>
              <a:rect l="l" t="t" r="r" b="b"/>
              <a:pathLst>
                <a:path w="2504" h="1955" extrusionOk="0">
                  <a:moveTo>
                    <a:pt x="1230" y="0"/>
                  </a:moveTo>
                  <a:cubicBezTo>
                    <a:pt x="0" y="0"/>
                    <a:pt x="0" y="1955"/>
                    <a:pt x="1230" y="1955"/>
                  </a:cubicBezTo>
                  <a:cubicBezTo>
                    <a:pt x="2504" y="1955"/>
                    <a:pt x="2504" y="0"/>
                    <a:pt x="12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8"/>
            <p:cNvSpPr/>
            <p:nvPr/>
          </p:nvSpPr>
          <p:spPr>
            <a:xfrm>
              <a:off x="1936450" y="1698500"/>
              <a:ext cx="45050" cy="35175"/>
            </a:xfrm>
            <a:custGeom>
              <a:avLst/>
              <a:gdLst/>
              <a:ahLst/>
              <a:cxnLst/>
              <a:rect l="l" t="t" r="r" b="b"/>
              <a:pathLst>
                <a:path w="1802" h="1407" extrusionOk="0">
                  <a:moveTo>
                    <a:pt x="901" y="1"/>
                  </a:moveTo>
                  <a:cubicBezTo>
                    <a:pt x="1" y="1"/>
                    <a:pt x="1" y="1406"/>
                    <a:pt x="901" y="1406"/>
                  </a:cubicBezTo>
                  <a:cubicBezTo>
                    <a:pt x="1801" y="1406"/>
                    <a:pt x="1801" y="1"/>
                    <a:pt x="9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8"/>
            <p:cNvSpPr/>
            <p:nvPr/>
          </p:nvSpPr>
          <p:spPr>
            <a:xfrm>
              <a:off x="1969950" y="1778675"/>
              <a:ext cx="41200" cy="31850"/>
            </a:xfrm>
            <a:custGeom>
              <a:avLst/>
              <a:gdLst/>
              <a:ahLst/>
              <a:cxnLst/>
              <a:rect l="l" t="t" r="r" b="b"/>
              <a:pathLst>
                <a:path w="1648" h="1274" extrusionOk="0">
                  <a:moveTo>
                    <a:pt x="835" y="0"/>
                  </a:moveTo>
                  <a:cubicBezTo>
                    <a:pt x="0" y="0"/>
                    <a:pt x="0" y="1274"/>
                    <a:pt x="835" y="1274"/>
                  </a:cubicBezTo>
                  <a:cubicBezTo>
                    <a:pt x="1647" y="1274"/>
                    <a:pt x="1647" y="0"/>
                    <a:pt x="8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8"/>
            <p:cNvSpPr/>
            <p:nvPr/>
          </p:nvSpPr>
          <p:spPr>
            <a:xfrm>
              <a:off x="1964450" y="1907125"/>
              <a:ext cx="38450" cy="29675"/>
            </a:xfrm>
            <a:custGeom>
              <a:avLst/>
              <a:gdLst/>
              <a:ahLst/>
              <a:cxnLst/>
              <a:rect l="l" t="t" r="r" b="b"/>
              <a:pathLst>
                <a:path w="1538" h="1187" extrusionOk="0">
                  <a:moveTo>
                    <a:pt x="769" y="1"/>
                  </a:moveTo>
                  <a:cubicBezTo>
                    <a:pt x="1" y="1"/>
                    <a:pt x="1" y="1187"/>
                    <a:pt x="769" y="1187"/>
                  </a:cubicBezTo>
                  <a:cubicBezTo>
                    <a:pt x="1538" y="1187"/>
                    <a:pt x="1538" y="1"/>
                    <a:pt x="7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8"/>
            <p:cNvSpPr/>
            <p:nvPr/>
          </p:nvSpPr>
          <p:spPr>
            <a:xfrm>
              <a:off x="1905700" y="1886700"/>
              <a:ext cx="51100" cy="49475"/>
            </a:xfrm>
            <a:custGeom>
              <a:avLst/>
              <a:gdLst/>
              <a:ahLst/>
              <a:cxnLst/>
              <a:rect l="l" t="t" r="r" b="b"/>
              <a:pathLst>
                <a:path w="2044" h="1979" extrusionOk="0">
                  <a:moveTo>
                    <a:pt x="975" y="0"/>
                  </a:moveTo>
                  <a:cubicBezTo>
                    <a:pt x="721" y="0"/>
                    <a:pt x="480" y="75"/>
                    <a:pt x="286" y="269"/>
                  </a:cubicBezTo>
                  <a:cubicBezTo>
                    <a:pt x="111" y="466"/>
                    <a:pt x="1" y="708"/>
                    <a:pt x="1" y="994"/>
                  </a:cubicBezTo>
                  <a:cubicBezTo>
                    <a:pt x="1" y="1235"/>
                    <a:pt x="111" y="1499"/>
                    <a:pt x="286" y="1696"/>
                  </a:cubicBezTo>
                  <a:cubicBezTo>
                    <a:pt x="487" y="1897"/>
                    <a:pt x="710" y="1978"/>
                    <a:pt x="946" y="1978"/>
                  </a:cubicBezTo>
                  <a:cubicBezTo>
                    <a:pt x="1046" y="1978"/>
                    <a:pt x="1148" y="1964"/>
                    <a:pt x="1253" y="1938"/>
                  </a:cubicBezTo>
                  <a:lnTo>
                    <a:pt x="1318" y="1938"/>
                  </a:lnTo>
                  <a:cubicBezTo>
                    <a:pt x="1494" y="1916"/>
                    <a:pt x="1692" y="1762"/>
                    <a:pt x="1824" y="1586"/>
                  </a:cubicBezTo>
                  <a:cubicBezTo>
                    <a:pt x="1977" y="1433"/>
                    <a:pt x="2043" y="1213"/>
                    <a:pt x="2043" y="994"/>
                  </a:cubicBezTo>
                  <a:cubicBezTo>
                    <a:pt x="2043" y="818"/>
                    <a:pt x="1999" y="620"/>
                    <a:pt x="1911" y="488"/>
                  </a:cubicBezTo>
                  <a:cubicBezTo>
                    <a:pt x="1780" y="291"/>
                    <a:pt x="1538" y="71"/>
                    <a:pt x="1318" y="27"/>
                  </a:cubicBezTo>
                  <a:lnTo>
                    <a:pt x="1253" y="27"/>
                  </a:lnTo>
                  <a:cubicBezTo>
                    <a:pt x="1159" y="10"/>
                    <a:pt x="1066" y="0"/>
                    <a:pt x="9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8"/>
            <p:cNvSpPr/>
            <p:nvPr/>
          </p:nvSpPr>
          <p:spPr>
            <a:xfrm>
              <a:off x="1883750" y="1968075"/>
              <a:ext cx="36800" cy="35700"/>
            </a:xfrm>
            <a:custGeom>
              <a:avLst/>
              <a:gdLst/>
              <a:ahLst/>
              <a:cxnLst/>
              <a:rect l="l" t="t" r="r" b="b"/>
              <a:pathLst>
                <a:path w="1472" h="1428" extrusionOk="0">
                  <a:moveTo>
                    <a:pt x="725" y="1"/>
                  </a:moveTo>
                  <a:cubicBezTo>
                    <a:pt x="352" y="1"/>
                    <a:pt x="0" y="330"/>
                    <a:pt x="22" y="725"/>
                  </a:cubicBezTo>
                  <a:cubicBezTo>
                    <a:pt x="44" y="1099"/>
                    <a:pt x="330" y="1428"/>
                    <a:pt x="725" y="1428"/>
                  </a:cubicBezTo>
                  <a:cubicBezTo>
                    <a:pt x="1120" y="1428"/>
                    <a:pt x="1472" y="1099"/>
                    <a:pt x="1450" y="725"/>
                  </a:cubicBezTo>
                  <a:cubicBezTo>
                    <a:pt x="1428" y="330"/>
                    <a:pt x="1120" y="1"/>
                    <a:pt x="7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8"/>
            <p:cNvSpPr/>
            <p:nvPr/>
          </p:nvSpPr>
          <p:spPr>
            <a:xfrm>
              <a:off x="1826650" y="2021325"/>
              <a:ext cx="36800" cy="28575"/>
            </a:xfrm>
            <a:custGeom>
              <a:avLst/>
              <a:gdLst/>
              <a:ahLst/>
              <a:cxnLst/>
              <a:rect l="l" t="t" r="r" b="b"/>
              <a:pathLst>
                <a:path w="1472" h="1143" extrusionOk="0">
                  <a:moveTo>
                    <a:pt x="747" y="1"/>
                  </a:moveTo>
                  <a:cubicBezTo>
                    <a:pt x="0" y="1"/>
                    <a:pt x="0" y="1143"/>
                    <a:pt x="747" y="1143"/>
                  </a:cubicBezTo>
                  <a:cubicBezTo>
                    <a:pt x="1472" y="1143"/>
                    <a:pt x="1472" y="1"/>
                    <a:pt x="7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8"/>
            <p:cNvSpPr/>
            <p:nvPr/>
          </p:nvSpPr>
          <p:spPr>
            <a:xfrm>
              <a:off x="1774500" y="2024075"/>
              <a:ext cx="49425" cy="38450"/>
            </a:xfrm>
            <a:custGeom>
              <a:avLst/>
              <a:gdLst/>
              <a:ahLst/>
              <a:cxnLst/>
              <a:rect l="l" t="t" r="r" b="b"/>
              <a:pathLst>
                <a:path w="1977" h="1538" extrusionOk="0">
                  <a:moveTo>
                    <a:pt x="988" y="1"/>
                  </a:moveTo>
                  <a:cubicBezTo>
                    <a:pt x="0" y="1"/>
                    <a:pt x="0" y="1538"/>
                    <a:pt x="988" y="1538"/>
                  </a:cubicBezTo>
                  <a:cubicBezTo>
                    <a:pt x="1977" y="1494"/>
                    <a:pt x="1977" y="1"/>
                    <a:pt x="9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4" name="Google Shape;794;p28"/>
          <p:cNvGrpSpPr/>
          <p:nvPr/>
        </p:nvGrpSpPr>
        <p:grpSpPr>
          <a:xfrm rot="-1794542">
            <a:off x="48891" y="5640023"/>
            <a:ext cx="1208359" cy="1325221"/>
            <a:chOff x="1568600" y="1577175"/>
            <a:chExt cx="442550" cy="485350"/>
          </a:xfrm>
        </p:grpSpPr>
        <p:sp>
          <p:nvSpPr>
            <p:cNvPr id="795" name="Google Shape;795;p28"/>
            <p:cNvSpPr/>
            <p:nvPr/>
          </p:nvSpPr>
          <p:spPr>
            <a:xfrm>
              <a:off x="1727275" y="1577175"/>
              <a:ext cx="124100" cy="124100"/>
            </a:xfrm>
            <a:custGeom>
              <a:avLst/>
              <a:gdLst/>
              <a:ahLst/>
              <a:cxnLst/>
              <a:rect l="l" t="t" r="r" b="b"/>
              <a:pathLst>
                <a:path w="4964" h="4964" extrusionOk="0">
                  <a:moveTo>
                    <a:pt x="2482" y="0"/>
                  </a:moveTo>
                  <a:cubicBezTo>
                    <a:pt x="2153" y="0"/>
                    <a:pt x="1823" y="44"/>
                    <a:pt x="1538" y="220"/>
                  </a:cubicBezTo>
                  <a:cubicBezTo>
                    <a:pt x="1230" y="330"/>
                    <a:pt x="945" y="484"/>
                    <a:pt x="725" y="747"/>
                  </a:cubicBezTo>
                  <a:cubicBezTo>
                    <a:pt x="484" y="967"/>
                    <a:pt x="330" y="1230"/>
                    <a:pt x="220" y="1538"/>
                  </a:cubicBezTo>
                  <a:cubicBezTo>
                    <a:pt x="44" y="1845"/>
                    <a:pt x="1" y="2131"/>
                    <a:pt x="1" y="2504"/>
                  </a:cubicBezTo>
                  <a:cubicBezTo>
                    <a:pt x="23" y="3119"/>
                    <a:pt x="242" y="3778"/>
                    <a:pt x="703" y="4261"/>
                  </a:cubicBezTo>
                  <a:cubicBezTo>
                    <a:pt x="1164" y="4700"/>
                    <a:pt x="1779" y="4964"/>
                    <a:pt x="2460" y="4964"/>
                  </a:cubicBezTo>
                  <a:cubicBezTo>
                    <a:pt x="2790" y="4964"/>
                    <a:pt x="3119" y="4920"/>
                    <a:pt x="3426" y="4744"/>
                  </a:cubicBezTo>
                  <a:cubicBezTo>
                    <a:pt x="3734" y="4634"/>
                    <a:pt x="3997" y="4458"/>
                    <a:pt x="4217" y="4217"/>
                  </a:cubicBezTo>
                  <a:cubicBezTo>
                    <a:pt x="4459" y="3997"/>
                    <a:pt x="4634" y="3734"/>
                    <a:pt x="4744" y="3426"/>
                  </a:cubicBezTo>
                  <a:cubicBezTo>
                    <a:pt x="4898" y="3119"/>
                    <a:pt x="4964" y="2811"/>
                    <a:pt x="4964" y="2460"/>
                  </a:cubicBezTo>
                  <a:cubicBezTo>
                    <a:pt x="4942" y="1823"/>
                    <a:pt x="4722" y="1164"/>
                    <a:pt x="4239" y="703"/>
                  </a:cubicBezTo>
                  <a:cubicBezTo>
                    <a:pt x="3756" y="264"/>
                    <a:pt x="3185" y="0"/>
                    <a:pt x="2482" y="0"/>
                  </a:cubicBezTo>
                  <a:close/>
                </a:path>
              </a:pathLst>
            </a:custGeom>
            <a:noFill/>
            <a:ln w="9525" cap="flat" cmpd="sng">
              <a:solidFill>
                <a:srgbClr val="3145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8"/>
            <p:cNvSpPr/>
            <p:nvPr/>
          </p:nvSpPr>
          <p:spPr>
            <a:xfrm>
              <a:off x="1683350" y="1716625"/>
              <a:ext cx="90625" cy="69750"/>
            </a:xfrm>
            <a:custGeom>
              <a:avLst/>
              <a:gdLst/>
              <a:ahLst/>
              <a:cxnLst/>
              <a:rect l="l" t="t" r="r" b="b"/>
              <a:pathLst>
                <a:path w="3625" h="2790" extrusionOk="0">
                  <a:moveTo>
                    <a:pt x="1801" y="0"/>
                  </a:moveTo>
                  <a:cubicBezTo>
                    <a:pt x="1" y="22"/>
                    <a:pt x="1" y="2789"/>
                    <a:pt x="1801" y="2789"/>
                  </a:cubicBezTo>
                  <a:cubicBezTo>
                    <a:pt x="3580" y="2789"/>
                    <a:pt x="3624" y="0"/>
                    <a:pt x="1801" y="0"/>
                  </a:cubicBezTo>
                  <a:close/>
                </a:path>
              </a:pathLst>
            </a:custGeom>
            <a:noFill/>
            <a:ln w="9525" cap="flat" cmpd="sng">
              <a:solidFill>
                <a:srgbClr val="3145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8"/>
            <p:cNvSpPr/>
            <p:nvPr/>
          </p:nvSpPr>
          <p:spPr>
            <a:xfrm>
              <a:off x="1624600" y="1798975"/>
              <a:ext cx="71400" cy="55475"/>
            </a:xfrm>
            <a:custGeom>
              <a:avLst/>
              <a:gdLst/>
              <a:ahLst/>
              <a:cxnLst/>
              <a:rect l="l" t="t" r="r" b="b"/>
              <a:pathLst>
                <a:path w="2856" h="2219" extrusionOk="0">
                  <a:moveTo>
                    <a:pt x="1428" y="1"/>
                  </a:moveTo>
                  <a:cubicBezTo>
                    <a:pt x="1" y="1"/>
                    <a:pt x="1" y="2219"/>
                    <a:pt x="1428" y="2219"/>
                  </a:cubicBezTo>
                  <a:cubicBezTo>
                    <a:pt x="2856" y="2197"/>
                    <a:pt x="2856" y="1"/>
                    <a:pt x="1428" y="1"/>
                  </a:cubicBezTo>
                  <a:close/>
                </a:path>
              </a:pathLst>
            </a:custGeom>
            <a:noFill/>
            <a:ln w="9525" cap="flat" cmpd="sng">
              <a:solidFill>
                <a:srgbClr val="3145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8"/>
            <p:cNvSpPr/>
            <p:nvPr/>
          </p:nvSpPr>
          <p:spPr>
            <a:xfrm>
              <a:off x="1646025" y="1855525"/>
              <a:ext cx="79625" cy="62075"/>
            </a:xfrm>
            <a:custGeom>
              <a:avLst/>
              <a:gdLst/>
              <a:ahLst/>
              <a:cxnLst/>
              <a:rect l="l" t="t" r="r" b="b"/>
              <a:pathLst>
                <a:path w="3185" h="2483" extrusionOk="0">
                  <a:moveTo>
                    <a:pt x="1604" y="1"/>
                  </a:moveTo>
                  <a:cubicBezTo>
                    <a:pt x="0" y="1"/>
                    <a:pt x="0" y="2482"/>
                    <a:pt x="1604" y="2482"/>
                  </a:cubicBezTo>
                  <a:cubicBezTo>
                    <a:pt x="3185" y="2482"/>
                    <a:pt x="3185" y="1"/>
                    <a:pt x="1604" y="1"/>
                  </a:cubicBezTo>
                  <a:close/>
                </a:path>
              </a:pathLst>
            </a:custGeom>
            <a:noFill/>
            <a:ln w="9525" cap="flat" cmpd="sng">
              <a:solidFill>
                <a:srgbClr val="3145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8"/>
            <p:cNvSpPr/>
            <p:nvPr/>
          </p:nvSpPr>
          <p:spPr>
            <a:xfrm>
              <a:off x="1724525" y="1907125"/>
              <a:ext cx="64275" cy="64825"/>
            </a:xfrm>
            <a:custGeom>
              <a:avLst/>
              <a:gdLst/>
              <a:ahLst/>
              <a:cxnLst/>
              <a:rect l="l" t="t" r="r" b="b"/>
              <a:pathLst>
                <a:path w="2571" h="2593" extrusionOk="0">
                  <a:moveTo>
                    <a:pt x="1274" y="1"/>
                  </a:moveTo>
                  <a:cubicBezTo>
                    <a:pt x="945" y="1"/>
                    <a:pt x="594" y="133"/>
                    <a:pt x="374" y="396"/>
                  </a:cubicBezTo>
                  <a:cubicBezTo>
                    <a:pt x="154" y="616"/>
                    <a:pt x="1" y="989"/>
                    <a:pt x="1" y="1297"/>
                  </a:cubicBezTo>
                  <a:cubicBezTo>
                    <a:pt x="23" y="1626"/>
                    <a:pt x="133" y="1977"/>
                    <a:pt x="374" y="2197"/>
                  </a:cubicBezTo>
                  <a:cubicBezTo>
                    <a:pt x="616" y="2417"/>
                    <a:pt x="923" y="2592"/>
                    <a:pt x="1274" y="2592"/>
                  </a:cubicBezTo>
                  <a:cubicBezTo>
                    <a:pt x="1604" y="2592"/>
                    <a:pt x="1977" y="2439"/>
                    <a:pt x="2197" y="2197"/>
                  </a:cubicBezTo>
                  <a:cubicBezTo>
                    <a:pt x="2416" y="1977"/>
                    <a:pt x="2570" y="1604"/>
                    <a:pt x="2570" y="1297"/>
                  </a:cubicBezTo>
                  <a:cubicBezTo>
                    <a:pt x="2548" y="967"/>
                    <a:pt x="2438" y="638"/>
                    <a:pt x="2197" y="396"/>
                  </a:cubicBezTo>
                  <a:cubicBezTo>
                    <a:pt x="1933" y="177"/>
                    <a:pt x="1648" y="1"/>
                    <a:pt x="1274" y="1"/>
                  </a:cubicBezTo>
                  <a:close/>
                </a:path>
              </a:pathLst>
            </a:custGeom>
            <a:noFill/>
            <a:ln w="9525" cap="flat" cmpd="sng">
              <a:solidFill>
                <a:srgbClr val="3145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8"/>
            <p:cNvSpPr/>
            <p:nvPr/>
          </p:nvSpPr>
          <p:spPr>
            <a:xfrm>
              <a:off x="1769000" y="1821475"/>
              <a:ext cx="68100" cy="56175"/>
            </a:xfrm>
            <a:custGeom>
              <a:avLst/>
              <a:gdLst/>
              <a:ahLst/>
              <a:cxnLst/>
              <a:rect l="l" t="t" r="r" b="b"/>
              <a:pathLst>
                <a:path w="2724" h="2247" extrusionOk="0">
                  <a:moveTo>
                    <a:pt x="1362" y="1"/>
                  </a:moveTo>
                  <a:cubicBezTo>
                    <a:pt x="528" y="1"/>
                    <a:pt x="1" y="923"/>
                    <a:pt x="418" y="1648"/>
                  </a:cubicBezTo>
                  <a:cubicBezTo>
                    <a:pt x="440" y="1670"/>
                    <a:pt x="440" y="1692"/>
                    <a:pt x="462" y="1736"/>
                  </a:cubicBezTo>
                  <a:cubicBezTo>
                    <a:pt x="670" y="2076"/>
                    <a:pt x="1022" y="2246"/>
                    <a:pt x="1368" y="2246"/>
                  </a:cubicBezTo>
                  <a:cubicBezTo>
                    <a:pt x="1714" y="2246"/>
                    <a:pt x="2054" y="2076"/>
                    <a:pt x="2241" y="1736"/>
                  </a:cubicBezTo>
                  <a:cubicBezTo>
                    <a:pt x="2284" y="1692"/>
                    <a:pt x="2284" y="1670"/>
                    <a:pt x="2306" y="1648"/>
                  </a:cubicBezTo>
                  <a:cubicBezTo>
                    <a:pt x="2724" y="923"/>
                    <a:pt x="2197" y="1"/>
                    <a:pt x="1362" y="1"/>
                  </a:cubicBezTo>
                  <a:close/>
                </a:path>
              </a:pathLst>
            </a:custGeom>
            <a:noFill/>
            <a:ln w="9525" cap="flat" cmpd="sng">
              <a:solidFill>
                <a:srgbClr val="3145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8"/>
            <p:cNvSpPr/>
            <p:nvPr/>
          </p:nvSpPr>
          <p:spPr>
            <a:xfrm>
              <a:off x="1799200" y="1750050"/>
              <a:ext cx="43950" cy="44625"/>
            </a:xfrm>
            <a:custGeom>
              <a:avLst/>
              <a:gdLst/>
              <a:ahLst/>
              <a:cxnLst/>
              <a:rect l="l" t="t" r="r" b="b"/>
              <a:pathLst>
                <a:path w="1758" h="1785" extrusionOk="0">
                  <a:moveTo>
                    <a:pt x="928" y="1"/>
                  </a:moveTo>
                  <a:cubicBezTo>
                    <a:pt x="912" y="1"/>
                    <a:pt x="895" y="1"/>
                    <a:pt x="879" y="3"/>
                  </a:cubicBezTo>
                  <a:cubicBezTo>
                    <a:pt x="659" y="3"/>
                    <a:pt x="396" y="91"/>
                    <a:pt x="264" y="245"/>
                  </a:cubicBezTo>
                  <a:cubicBezTo>
                    <a:pt x="110" y="420"/>
                    <a:pt x="44" y="596"/>
                    <a:pt x="22" y="838"/>
                  </a:cubicBezTo>
                  <a:lnTo>
                    <a:pt x="22" y="925"/>
                  </a:lnTo>
                  <a:cubicBezTo>
                    <a:pt x="0" y="1145"/>
                    <a:pt x="132" y="1387"/>
                    <a:pt x="264" y="1540"/>
                  </a:cubicBezTo>
                  <a:cubicBezTo>
                    <a:pt x="386" y="1662"/>
                    <a:pt x="621" y="1784"/>
                    <a:pt x="829" y="1784"/>
                  </a:cubicBezTo>
                  <a:cubicBezTo>
                    <a:pt x="846" y="1784"/>
                    <a:pt x="863" y="1784"/>
                    <a:pt x="879" y="1782"/>
                  </a:cubicBezTo>
                  <a:cubicBezTo>
                    <a:pt x="1296" y="1760"/>
                    <a:pt x="1757" y="1409"/>
                    <a:pt x="1735" y="925"/>
                  </a:cubicBezTo>
                  <a:lnTo>
                    <a:pt x="1735" y="838"/>
                  </a:lnTo>
                  <a:cubicBezTo>
                    <a:pt x="1691" y="618"/>
                    <a:pt x="1647" y="420"/>
                    <a:pt x="1472" y="245"/>
                  </a:cubicBezTo>
                  <a:cubicBezTo>
                    <a:pt x="1350" y="123"/>
                    <a:pt x="1134" y="1"/>
                    <a:pt x="928" y="1"/>
                  </a:cubicBezTo>
                  <a:close/>
                </a:path>
              </a:pathLst>
            </a:custGeom>
            <a:noFill/>
            <a:ln w="9525" cap="flat" cmpd="sng">
              <a:solidFill>
                <a:srgbClr val="3145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8"/>
            <p:cNvSpPr/>
            <p:nvPr/>
          </p:nvSpPr>
          <p:spPr>
            <a:xfrm>
              <a:off x="1844225" y="1687525"/>
              <a:ext cx="73025" cy="71400"/>
            </a:xfrm>
            <a:custGeom>
              <a:avLst/>
              <a:gdLst/>
              <a:ahLst/>
              <a:cxnLst/>
              <a:rect l="l" t="t" r="r" b="b"/>
              <a:pathLst>
                <a:path w="2921" h="2856" extrusionOk="0">
                  <a:moveTo>
                    <a:pt x="1472" y="1"/>
                  </a:moveTo>
                  <a:cubicBezTo>
                    <a:pt x="1076" y="1"/>
                    <a:pt x="703" y="176"/>
                    <a:pt x="439" y="418"/>
                  </a:cubicBezTo>
                  <a:cubicBezTo>
                    <a:pt x="198" y="659"/>
                    <a:pt x="0" y="1077"/>
                    <a:pt x="44" y="1428"/>
                  </a:cubicBezTo>
                  <a:cubicBezTo>
                    <a:pt x="44" y="1823"/>
                    <a:pt x="154" y="2197"/>
                    <a:pt x="439" y="2438"/>
                  </a:cubicBezTo>
                  <a:cubicBezTo>
                    <a:pt x="725" y="2702"/>
                    <a:pt x="1076" y="2855"/>
                    <a:pt x="1472" y="2855"/>
                  </a:cubicBezTo>
                  <a:cubicBezTo>
                    <a:pt x="1845" y="2855"/>
                    <a:pt x="2240" y="2702"/>
                    <a:pt x="2482" y="2438"/>
                  </a:cubicBezTo>
                  <a:cubicBezTo>
                    <a:pt x="2723" y="2197"/>
                    <a:pt x="2921" y="1779"/>
                    <a:pt x="2899" y="1428"/>
                  </a:cubicBezTo>
                  <a:cubicBezTo>
                    <a:pt x="2855" y="1055"/>
                    <a:pt x="2745" y="659"/>
                    <a:pt x="2482" y="418"/>
                  </a:cubicBezTo>
                  <a:cubicBezTo>
                    <a:pt x="2196" y="176"/>
                    <a:pt x="1845" y="1"/>
                    <a:pt x="1472" y="1"/>
                  </a:cubicBezTo>
                  <a:close/>
                </a:path>
              </a:pathLst>
            </a:custGeom>
            <a:noFill/>
            <a:ln w="9525" cap="flat" cmpd="sng">
              <a:solidFill>
                <a:srgbClr val="3145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8"/>
            <p:cNvSpPr/>
            <p:nvPr/>
          </p:nvSpPr>
          <p:spPr>
            <a:xfrm>
              <a:off x="1903500" y="1793475"/>
              <a:ext cx="75250" cy="58225"/>
            </a:xfrm>
            <a:custGeom>
              <a:avLst/>
              <a:gdLst/>
              <a:ahLst/>
              <a:cxnLst/>
              <a:rect l="l" t="t" r="r" b="b"/>
              <a:pathLst>
                <a:path w="3010" h="2329" extrusionOk="0">
                  <a:moveTo>
                    <a:pt x="1516" y="1"/>
                  </a:moveTo>
                  <a:cubicBezTo>
                    <a:pt x="1" y="1"/>
                    <a:pt x="1" y="2329"/>
                    <a:pt x="1516" y="2329"/>
                  </a:cubicBezTo>
                  <a:cubicBezTo>
                    <a:pt x="1523" y="2329"/>
                    <a:pt x="1530" y="2329"/>
                    <a:pt x="1537" y="2329"/>
                  </a:cubicBezTo>
                  <a:cubicBezTo>
                    <a:pt x="3010" y="2329"/>
                    <a:pt x="3003" y="1"/>
                    <a:pt x="1516" y="1"/>
                  </a:cubicBezTo>
                  <a:close/>
                </a:path>
              </a:pathLst>
            </a:custGeom>
            <a:noFill/>
            <a:ln w="9525" cap="flat" cmpd="sng">
              <a:solidFill>
                <a:srgbClr val="3145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8"/>
            <p:cNvSpPr/>
            <p:nvPr/>
          </p:nvSpPr>
          <p:spPr>
            <a:xfrm>
              <a:off x="1861775" y="1848950"/>
              <a:ext cx="52200" cy="40650"/>
            </a:xfrm>
            <a:custGeom>
              <a:avLst/>
              <a:gdLst/>
              <a:ahLst/>
              <a:cxnLst/>
              <a:rect l="l" t="t" r="r" b="b"/>
              <a:pathLst>
                <a:path w="2088" h="1626" extrusionOk="0">
                  <a:moveTo>
                    <a:pt x="1033" y="0"/>
                  </a:moveTo>
                  <a:cubicBezTo>
                    <a:pt x="1" y="0"/>
                    <a:pt x="1" y="1625"/>
                    <a:pt x="1033" y="1625"/>
                  </a:cubicBezTo>
                  <a:cubicBezTo>
                    <a:pt x="2087" y="1581"/>
                    <a:pt x="2087" y="0"/>
                    <a:pt x="1033" y="0"/>
                  </a:cubicBezTo>
                  <a:close/>
                </a:path>
              </a:pathLst>
            </a:custGeom>
            <a:noFill/>
            <a:ln w="9525" cap="flat" cmpd="sng">
              <a:solidFill>
                <a:srgbClr val="3145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8"/>
            <p:cNvSpPr/>
            <p:nvPr/>
          </p:nvSpPr>
          <p:spPr>
            <a:xfrm>
              <a:off x="1844225" y="1929100"/>
              <a:ext cx="37350" cy="28025"/>
            </a:xfrm>
            <a:custGeom>
              <a:avLst/>
              <a:gdLst/>
              <a:ahLst/>
              <a:cxnLst/>
              <a:rect l="l" t="t" r="r" b="b"/>
              <a:pathLst>
                <a:path w="1494" h="1121" extrusionOk="0">
                  <a:moveTo>
                    <a:pt x="747" y="0"/>
                  </a:moveTo>
                  <a:cubicBezTo>
                    <a:pt x="0" y="0"/>
                    <a:pt x="0" y="1120"/>
                    <a:pt x="747" y="1120"/>
                  </a:cubicBezTo>
                  <a:cubicBezTo>
                    <a:pt x="1494" y="1120"/>
                    <a:pt x="1494" y="0"/>
                    <a:pt x="747" y="0"/>
                  </a:cubicBezTo>
                  <a:close/>
                </a:path>
              </a:pathLst>
            </a:custGeom>
            <a:noFill/>
            <a:ln w="9525" cap="flat" cmpd="sng">
              <a:solidFill>
                <a:srgbClr val="3145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8"/>
            <p:cNvSpPr/>
            <p:nvPr/>
          </p:nvSpPr>
          <p:spPr>
            <a:xfrm>
              <a:off x="1795900" y="1962025"/>
              <a:ext cx="42300" cy="32975"/>
            </a:xfrm>
            <a:custGeom>
              <a:avLst/>
              <a:gdLst/>
              <a:ahLst/>
              <a:cxnLst/>
              <a:rect l="l" t="t" r="r" b="b"/>
              <a:pathLst>
                <a:path w="1692" h="1319" extrusionOk="0">
                  <a:moveTo>
                    <a:pt x="835" y="1"/>
                  </a:moveTo>
                  <a:cubicBezTo>
                    <a:pt x="1" y="1"/>
                    <a:pt x="1" y="1319"/>
                    <a:pt x="835" y="1319"/>
                  </a:cubicBezTo>
                  <a:cubicBezTo>
                    <a:pt x="1692" y="1319"/>
                    <a:pt x="1692" y="1"/>
                    <a:pt x="835" y="1"/>
                  </a:cubicBezTo>
                  <a:close/>
                </a:path>
              </a:pathLst>
            </a:custGeom>
            <a:noFill/>
            <a:ln w="9525" cap="flat" cmpd="sng">
              <a:solidFill>
                <a:srgbClr val="3145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8"/>
            <p:cNvSpPr/>
            <p:nvPr/>
          </p:nvSpPr>
          <p:spPr>
            <a:xfrm>
              <a:off x="1728375" y="2008700"/>
              <a:ext cx="49425" cy="39000"/>
            </a:xfrm>
            <a:custGeom>
              <a:avLst/>
              <a:gdLst/>
              <a:ahLst/>
              <a:cxnLst/>
              <a:rect l="l" t="t" r="r" b="b"/>
              <a:pathLst>
                <a:path w="1977" h="1560" extrusionOk="0">
                  <a:moveTo>
                    <a:pt x="989" y="1"/>
                  </a:moveTo>
                  <a:cubicBezTo>
                    <a:pt x="0" y="1"/>
                    <a:pt x="0" y="1560"/>
                    <a:pt x="989" y="1560"/>
                  </a:cubicBezTo>
                  <a:cubicBezTo>
                    <a:pt x="1977" y="1560"/>
                    <a:pt x="1977" y="1"/>
                    <a:pt x="989" y="1"/>
                  </a:cubicBezTo>
                  <a:close/>
                </a:path>
              </a:pathLst>
            </a:custGeom>
            <a:noFill/>
            <a:ln w="9525" cap="flat" cmpd="sng">
              <a:solidFill>
                <a:srgbClr val="3145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8"/>
            <p:cNvSpPr/>
            <p:nvPr/>
          </p:nvSpPr>
          <p:spPr>
            <a:xfrm>
              <a:off x="1646025" y="1955450"/>
              <a:ext cx="51075" cy="39550"/>
            </a:xfrm>
            <a:custGeom>
              <a:avLst/>
              <a:gdLst/>
              <a:ahLst/>
              <a:cxnLst/>
              <a:rect l="l" t="t" r="r" b="b"/>
              <a:pathLst>
                <a:path w="2043" h="1582" extrusionOk="0">
                  <a:moveTo>
                    <a:pt x="1011" y="0"/>
                  </a:moveTo>
                  <a:cubicBezTo>
                    <a:pt x="0" y="0"/>
                    <a:pt x="0" y="1582"/>
                    <a:pt x="1011" y="1582"/>
                  </a:cubicBezTo>
                  <a:cubicBezTo>
                    <a:pt x="2043" y="1582"/>
                    <a:pt x="2043" y="0"/>
                    <a:pt x="1011" y="0"/>
                  </a:cubicBezTo>
                  <a:close/>
                </a:path>
              </a:pathLst>
            </a:custGeom>
            <a:noFill/>
            <a:ln w="9525" cap="flat" cmpd="sng">
              <a:solidFill>
                <a:srgbClr val="3145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8"/>
            <p:cNvSpPr/>
            <p:nvPr/>
          </p:nvSpPr>
          <p:spPr>
            <a:xfrm>
              <a:off x="1591675" y="1910425"/>
              <a:ext cx="39550" cy="30225"/>
            </a:xfrm>
            <a:custGeom>
              <a:avLst/>
              <a:gdLst/>
              <a:ahLst/>
              <a:cxnLst/>
              <a:rect l="l" t="t" r="r" b="b"/>
              <a:pathLst>
                <a:path w="1582" h="1209" extrusionOk="0">
                  <a:moveTo>
                    <a:pt x="769" y="1"/>
                  </a:moveTo>
                  <a:cubicBezTo>
                    <a:pt x="0" y="1"/>
                    <a:pt x="0" y="1208"/>
                    <a:pt x="769" y="1208"/>
                  </a:cubicBezTo>
                  <a:cubicBezTo>
                    <a:pt x="1538" y="1208"/>
                    <a:pt x="1581" y="1"/>
                    <a:pt x="769" y="1"/>
                  </a:cubicBezTo>
                  <a:close/>
                </a:path>
              </a:pathLst>
            </a:custGeom>
            <a:noFill/>
            <a:ln w="9525" cap="flat" cmpd="sng">
              <a:solidFill>
                <a:srgbClr val="3145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8"/>
            <p:cNvSpPr/>
            <p:nvPr/>
          </p:nvSpPr>
          <p:spPr>
            <a:xfrm>
              <a:off x="1568600" y="1813250"/>
              <a:ext cx="42300" cy="32975"/>
            </a:xfrm>
            <a:custGeom>
              <a:avLst/>
              <a:gdLst/>
              <a:ahLst/>
              <a:cxnLst/>
              <a:rect l="l" t="t" r="r" b="b"/>
              <a:pathLst>
                <a:path w="1692" h="1319" extrusionOk="0">
                  <a:moveTo>
                    <a:pt x="857" y="1"/>
                  </a:moveTo>
                  <a:cubicBezTo>
                    <a:pt x="1" y="1"/>
                    <a:pt x="1" y="1318"/>
                    <a:pt x="857" y="1318"/>
                  </a:cubicBezTo>
                  <a:cubicBezTo>
                    <a:pt x="1692" y="1318"/>
                    <a:pt x="1692" y="1"/>
                    <a:pt x="857" y="1"/>
                  </a:cubicBezTo>
                  <a:close/>
                </a:path>
              </a:pathLst>
            </a:custGeom>
            <a:noFill/>
            <a:ln w="9525" cap="flat" cmpd="sng">
              <a:solidFill>
                <a:srgbClr val="3145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8"/>
            <p:cNvSpPr/>
            <p:nvPr/>
          </p:nvSpPr>
          <p:spPr>
            <a:xfrm>
              <a:off x="1613075" y="1750675"/>
              <a:ext cx="39000" cy="30200"/>
            </a:xfrm>
            <a:custGeom>
              <a:avLst/>
              <a:gdLst/>
              <a:ahLst/>
              <a:cxnLst/>
              <a:rect l="l" t="t" r="r" b="b"/>
              <a:pathLst>
                <a:path w="1560" h="1208" extrusionOk="0">
                  <a:moveTo>
                    <a:pt x="769" y="0"/>
                  </a:moveTo>
                  <a:cubicBezTo>
                    <a:pt x="1" y="0"/>
                    <a:pt x="1" y="1208"/>
                    <a:pt x="769" y="1208"/>
                  </a:cubicBezTo>
                  <a:cubicBezTo>
                    <a:pt x="1538" y="1208"/>
                    <a:pt x="1560" y="0"/>
                    <a:pt x="769" y="0"/>
                  </a:cubicBezTo>
                  <a:close/>
                </a:path>
              </a:pathLst>
            </a:custGeom>
            <a:noFill/>
            <a:ln w="9525" cap="flat" cmpd="sng">
              <a:solidFill>
                <a:srgbClr val="3145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8"/>
            <p:cNvSpPr/>
            <p:nvPr/>
          </p:nvSpPr>
          <p:spPr>
            <a:xfrm>
              <a:off x="1652050" y="1698500"/>
              <a:ext cx="45600" cy="35175"/>
            </a:xfrm>
            <a:custGeom>
              <a:avLst/>
              <a:gdLst/>
              <a:ahLst/>
              <a:cxnLst/>
              <a:rect l="l" t="t" r="r" b="b"/>
              <a:pathLst>
                <a:path w="1824" h="1407" extrusionOk="0">
                  <a:moveTo>
                    <a:pt x="901" y="1"/>
                  </a:moveTo>
                  <a:cubicBezTo>
                    <a:pt x="1" y="1"/>
                    <a:pt x="1" y="1406"/>
                    <a:pt x="901" y="1406"/>
                  </a:cubicBezTo>
                  <a:cubicBezTo>
                    <a:pt x="1824" y="1406"/>
                    <a:pt x="1824" y="1"/>
                    <a:pt x="901" y="1"/>
                  </a:cubicBezTo>
                  <a:close/>
                </a:path>
              </a:pathLst>
            </a:custGeom>
            <a:noFill/>
            <a:ln w="9525" cap="flat" cmpd="sng">
              <a:solidFill>
                <a:srgbClr val="3145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8"/>
            <p:cNvSpPr/>
            <p:nvPr/>
          </p:nvSpPr>
          <p:spPr>
            <a:xfrm>
              <a:off x="1860150" y="1610125"/>
              <a:ext cx="62600" cy="48875"/>
            </a:xfrm>
            <a:custGeom>
              <a:avLst/>
              <a:gdLst/>
              <a:ahLst/>
              <a:cxnLst/>
              <a:rect l="l" t="t" r="r" b="b"/>
              <a:pathLst>
                <a:path w="2504" h="1955" extrusionOk="0">
                  <a:moveTo>
                    <a:pt x="1230" y="0"/>
                  </a:moveTo>
                  <a:cubicBezTo>
                    <a:pt x="0" y="0"/>
                    <a:pt x="0" y="1955"/>
                    <a:pt x="1230" y="1955"/>
                  </a:cubicBezTo>
                  <a:cubicBezTo>
                    <a:pt x="2504" y="1955"/>
                    <a:pt x="2504" y="0"/>
                    <a:pt x="1230" y="0"/>
                  </a:cubicBezTo>
                  <a:close/>
                </a:path>
              </a:pathLst>
            </a:custGeom>
            <a:noFill/>
            <a:ln w="9525" cap="flat" cmpd="sng">
              <a:solidFill>
                <a:srgbClr val="3145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1936450" y="1698500"/>
              <a:ext cx="45050" cy="35175"/>
            </a:xfrm>
            <a:custGeom>
              <a:avLst/>
              <a:gdLst/>
              <a:ahLst/>
              <a:cxnLst/>
              <a:rect l="l" t="t" r="r" b="b"/>
              <a:pathLst>
                <a:path w="1802" h="1407" extrusionOk="0">
                  <a:moveTo>
                    <a:pt x="901" y="1"/>
                  </a:moveTo>
                  <a:cubicBezTo>
                    <a:pt x="1" y="1"/>
                    <a:pt x="1" y="1406"/>
                    <a:pt x="901" y="1406"/>
                  </a:cubicBezTo>
                  <a:cubicBezTo>
                    <a:pt x="1801" y="1406"/>
                    <a:pt x="1801" y="1"/>
                    <a:pt x="901" y="1"/>
                  </a:cubicBezTo>
                  <a:close/>
                </a:path>
              </a:pathLst>
            </a:custGeom>
            <a:noFill/>
            <a:ln w="9525" cap="flat" cmpd="sng">
              <a:solidFill>
                <a:srgbClr val="3145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1969950" y="1778675"/>
              <a:ext cx="41200" cy="31850"/>
            </a:xfrm>
            <a:custGeom>
              <a:avLst/>
              <a:gdLst/>
              <a:ahLst/>
              <a:cxnLst/>
              <a:rect l="l" t="t" r="r" b="b"/>
              <a:pathLst>
                <a:path w="1648" h="1274" extrusionOk="0">
                  <a:moveTo>
                    <a:pt x="835" y="0"/>
                  </a:moveTo>
                  <a:cubicBezTo>
                    <a:pt x="0" y="0"/>
                    <a:pt x="0" y="1274"/>
                    <a:pt x="835" y="1274"/>
                  </a:cubicBezTo>
                  <a:cubicBezTo>
                    <a:pt x="1647" y="1274"/>
                    <a:pt x="1647" y="0"/>
                    <a:pt x="835" y="0"/>
                  </a:cubicBezTo>
                  <a:close/>
                </a:path>
              </a:pathLst>
            </a:custGeom>
            <a:noFill/>
            <a:ln w="9525" cap="flat" cmpd="sng">
              <a:solidFill>
                <a:srgbClr val="3145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8"/>
            <p:cNvSpPr/>
            <p:nvPr/>
          </p:nvSpPr>
          <p:spPr>
            <a:xfrm>
              <a:off x="1964450" y="1907125"/>
              <a:ext cx="38450" cy="29675"/>
            </a:xfrm>
            <a:custGeom>
              <a:avLst/>
              <a:gdLst/>
              <a:ahLst/>
              <a:cxnLst/>
              <a:rect l="l" t="t" r="r" b="b"/>
              <a:pathLst>
                <a:path w="1538" h="1187" extrusionOk="0">
                  <a:moveTo>
                    <a:pt x="769" y="1"/>
                  </a:moveTo>
                  <a:cubicBezTo>
                    <a:pt x="1" y="1"/>
                    <a:pt x="1" y="1187"/>
                    <a:pt x="769" y="1187"/>
                  </a:cubicBezTo>
                  <a:cubicBezTo>
                    <a:pt x="1538" y="1187"/>
                    <a:pt x="1538" y="1"/>
                    <a:pt x="769" y="1"/>
                  </a:cubicBezTo>
                  <a:close/>
                </a:path>
              </a:pathLst>
            </a:custGeom>
            <a:noFill/>
            <a:ln w="9525" cap="flat" cmpd="sng">
              <a:solidFill>
                <a:srgbClr val="3145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8"/>
            <p:cNvSpPr/>
            <p:nvPr/>
          </p:nvSpPr>
          <p:spPr>
            <a:xfrm>
              <a:off x="1905700" y="1886700"/>
              <a:ext cx="51100" cy="49475"/>
            </a:xfrm>
            <a:custGeom>
              <a:avLst/>
              <a:gdLst/>
              <a:ahLst/>
              <a:cxnLst/>
              <a:rect l="l" t="t" r="r" b="b"/>
              <a:pathLst>
                <a:path w="2044" h="1979" extrusionOk="0">
                  <a:moveTo>
                    <a:pt x="975" y="0"/>
                  </a:moveTo>
                  <a:cubicBezTo>
                    <a:pt x="721" y="0"/>
                    <a:pt x="480" y="75"/>
                    <a:pt x="286" y="269"/>
                  </a:cubicBezTo>
                  <a:cubicBezTo>
                    <a:pt x="111" y="466"/>
                    <a:pt x="1" y="708"/>
                    <a:pt x="1" y="994"/>
                  </a:cubicBezTo>
                  <a:cubicBezTo>
                    <a:pt x="1" y="1235"/>
                    <a:pt x="111" y="1499"/>
                    <a:pt x="286" y="1696"/>
                  </a:cubicBezTo>
                  <a:cubicBezTo>
                    <a:pt x="487" y="1897"/>
                    <a:pt x="710" y="1978"/>
                    <a:pt x="946" y="1978"/>
                  </a:cubicBezTo>
                  <a:cubicBezTo>
                    <a:pt x="1046" y="1978"/>
                    <a:pt x="1148" y="1964"/>
                    <a:pt x="1253" y="1938"/>
                  </a:cubicBezTo>
                  <a:lnTo>
                    <a:pt x="1318" y="1938"/>
                  </a:lnTo>
                  <a:cubicBezTo>
                    <a:pt x="1494" y="1916"/>
                    <a:pt x="1692" y="1762"/>
                    <a:pt x="1824" y="1586"/>
                  </a:cubicBezTo>
                  <a:cubicBezTo>
                    <a:pt x="1977" y="1433"/>
                    <a:pt x="2043" y="1213"/>
                    <a:pt x="2043" y="994"/>
                  </a:cubicBezTo>
                  <a:cubicBezTo>
                    <a:pt x="2043" y="818"/>
                    <a:pt x="1999" y="620"/>
                    <a:pt x="1911" y="488"/>
                  </a:cubicBezTo>
                  <a:cubicBezTo>
                    <a:pt x="1780" y="291"/>
                    <a:pt x="1538" y="71"/>
                    <a:pt x="1318" y="27"/>
                  </a:cubicBezTo>
                  <a:lnTo>
                    <a:pt x="1253" y="27"/>
                  </a:lnTo>
                  <a:cubicBezTo>
                    <a:pt x="1159" y="10"/>
                    <a:pt x="1066" y="0"/>
                    <a:pt x="975" y="0"/>
                  </a:cubicBezTo>
                  <a:close/>
                </a:path>
              </a:pathLst>
            </a:custGeom>
            <a:noFill/>
            <a:ln w="9525" cap="flat" cmpd="sng">
              <a:solidFill>
                <a:srgbClr val="3145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1883750" y="1968075"/>
              <a:ext cx="36800" cy="35700"/>
            </a:xfrm>
            <a:custGeom>
              <a:avLst/>
              <a:gdLst/>
              <a:ahLst/>
              <a:cxnLst/>
              <a:rect l="l" t="t" r="r" b="b"/>
              <a:pathLst>
                <a:path w="1472" h="1428" extrusionOk="0">
                  <a:moveTo>
                    <a:pt x="725" y="1"/>
                  </a:moveTo>
                  <a:cubicBezTo>
                    <a:pt x="352" y="1"/>
                    <a:pt x="0" y="330"/>
                    <a:pt x="22" y="725"/>
                  </a:cubicBezTo>
                  <a:cubicBezTo>
                    <a:pt x="44" y="1099"/>
                    <a:pt x="330" y="1428"/>
                    <a:pt x="725" y="1428"/>
                  </a:cubicBezTo>
                  <a:cubicBezTo>
                    <a:pt x="1120" y="1428"/>
                    <a:pt x="1472" y="1099"/>
                    <a:pt x="1450" y="725"/>
                  </a:cubicBezTo>
                  <a:cubicBezTo>
                    <a:pt x="1428" y="330"/>
                    <a:pt x="1120" y="1"/>
                    <a:pt x="725" y="1"/>
                  </a:cubicBezTo>
                  <a:close/>
                </a:path>
              </a:pathLst>
            </a:custGeom>
            <a:noFill/>
            <a:ln w="9525" cap="flat" cmpd="sng">
              <a:solidFill>
                <a:srgbClr val="3145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8"/>
            <p:cNvSpPr/>
            <p:nvPr/>
          </p:nvSpPr>
          <p:spPr>
            <a:xfrm>
              <a:off x="1826650" y="2021325"/>
              <a:ext cx="36800" cy="28575"/>
            </a:xfrm>
            <a:custGeom>
              <a:avLst/>
              <a:gdLst/>
              <a:ahLst/>
              <a:cxnLst/>
              <a:rect l="l" t="t" r="r" b="b"/>
              <a:pathLst>
                <a:path w="1472" h="1143" extrusionOk="0">
                  <a:moveTo>
                    <a:pt x="747" y="1"/>
                  </a:moveTo>
                  <a:cubicBezTo>
                    <a:pt x="0" y="1"/>
                    <a:pt x="0" y="1143"/>
                    <a:pt x="747" y="1143"/>
                  </a:cubicBezTo>
                  <a:cubicBezTo>
                    <a:pt x="1472" y="1143"/>
                    <a:pt x="1472" y="1"/>
                    <a:pt x="747" y="1"/>
                  </a:cubicBezTo>
                  <a:close/>
                </a:path>
              </a:pathLst>
            </a:custGeom>
            <a:noFill/>
            <a:ln w="9525" cap="flat" cmpd="sng">
              <a:solidFill>
                <a:srgbClr val="3145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8"/>
            <p:cNvSpPr/>
            <p:nvPr/>
          </p:nvSpPr>
          <p:spPr>
            <a:xfrm>
              <a:off x="1774500" y="2024075"/>
              <a:ext cx="49425" cy="38450"/>
            </a:xfrm>
            <a:custGeom>
              <a:avLst/>
              <a:gdLst/>
              <a:ahLst/>
              <a:cxnLst/>
              <a:rect l="l" t="t" r="r" b="b"/>
              <a:pathLst>
                <a:path w="1977" h="1538" extrusionOk="0">
                  <a:moveTo>
                    <a:pt x="988" y="1"/>
                  </a:moveTo>
                  <a:cubicBezTo>
                    <a:pt x="0" y="1"/>
                    <a:pt x="0" y="1538"/>
                    <a:pt x="988" y="1538"/>
                  </a:cubicBezTo>
                  <a:cubicBezTo>
                    <a:pt x="1977" y="1494"/>
                    <a:pt x="1977" y="1"/>
                    <a:pt x="988" y="1"/>
                  </a:cubicBezTo>
                  <a:close/>
                </a:path>
              </a:pathLst>
            </a:custGeom>
            <a:noFill/>
            <a:ln w="9525" cap="flat" cmpd="sng">
              <a:solidFill>
                <a:srgbClr val="3145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1" name="Google Shape;821;p28"/>
          <p:cNvSpPr/>
          <p:nvPr/>
        </p:nvSpPr>
        <p:spPr>
          <a:xfrm>
            <a:off x="10254901" y="-735499"/>
            <a:ext cx="1937057" cy="1606873"/>
          </a:xfrm>
          <a:custGeom>
            <a:avLst/>
            <a:gdLst/>
            <a:ahLst/>
            <a:cxnLst/>
            <a:rect l="l" t="t" r="r" b="b"/>
            <a:pathLst>
              <a:path w="30035" h="26967" extrusionOk="0">
                <a:moveTo>
                  <a:pt x="14898" y="0"/>
                </a:moveTo>
                <a:cubicBezTo>
                  <a:pt x="10042" y="240"/>
                  <a:pt x="5756" y="2188"/>
                  <a:pt x="2848" y="6744"/>
                </a:cubicBezTo>
                <a:cubicBezTo>
                  <a:pt x="1050" y="9562"/>
                  <a:pt x="1" y="12589"/>
                  <a:pt x="420" y="16006"/>
                </a:cubicBezTo>
                <a:cubicBezTo>
                  <a:pt x="840" y="19663"/>
                  <a:pt x="2578" y="22631"/>
                  <a:pt x="5396" y="24999"/>
                </a:cubicBezTo>
                <a:cubicBezTo>
                  <a:pt x="6565" y="25958"/>
                  <a:pt x="7944" y="26527"/>
                  <a:pt x="9442" y="26797"/>
                </a:cubicBezTo>
                <a:cubicBezTo>
                  <a:pt x="10182" y="26912"/>
                  <a:pt x="10911" y="26967"/>
                  <a:pt x="11634" y="26967"/>
                </a:cubicBezTo>
                <a:cubicBezTo>
                  <a:pt x="12610" y="26967"/>
                  <a:pt x="13574" y="26867"/>
                  <a:pt x="14538" y="26677"/>
                </a:cubicBezTo>
                <a:cubicBezTo>
                  <a:pt x="18974" y="25778"/>
                  <a:pt x="22601" y="23500"/>
                  <a:pt x="25479" y="20083"/>
                </a:cubicBezTo>
                <a:cubicBezTo>
                  <a:pt x="27517" y="17655"/>
                  <a:pt x="29225" y="15017"/>
                  <a:pt x="29615" y="11780"/>
                </a:cubicBezTo>
                <a:cubicBezTo>
                  <a:pt x="30035" y="8033"/>
                  <a:pt x="28776" y="4946"/>
                  <a:pt x="25569" y="2818"/>
                </a:cubicBezTo>
                <a:cubicBezTo>
                  <a:pt x="22481" y="749"/>
                  <a:pt x="18974" y="180"/>
                  <a:pt x="14898" y="0"/>
                </a:cubicBezTo>
                <a:close/>
              </a:path>
            </a:pathLst>
          </a:cu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2" name="Google Shape;822;p28"/>
          <p:cNvSpPr/>
          <p:nvPr/>
        </p:nvSpPr>
        <p:spPr>
          <a:xfrm>
            <a:off x="-919900" y="5520067"/>
            <a:ext cx="3792229" cy="2594903"/>
          </a:xfrm>
          <a:custGeom>
            <a:avLst/>
            <a:gdLst/>
            <a:ahLst/>
            <a:cxnLst/>
            <a:rect l="l" t="t" r="r" b="b"/>
            <a:pathLst>
              <a:path w="60309" h="44101" extrusionOk="0">
                <a:moveTo>
                  <a:pt x="21945" y="1"/>
                </a:moveTo>
                <a:cubicBezTo>
                  <a:pt x="20306" y="1"/>
                  <a:pt x="18650" y="265"/>
                  <a:pt x="17086" y="725"/>
                </a:cubicBezTo>
                <a:cubicBezTo>
                  <a:pt x="13489" y="1774"/>
                  <a:pt x="10252" y="3722"/>
                  <a:pt x="7075" y="5641"/>
                </a:cubicBezTo>
                <a:cubicBezTo>
                  <a:pt x="5756" y="6150"/>
                  <a:pt x="5756" y="7109"/>
                  <a:pt x="5396" y="8188"/>
                </a:cubicBezTo>
                <a:cubicBezTo>
                  <a:pt x="4887" y="9537"/>
                  <a:pt x="4107" y="10886"/>
                  <a:pt x="3388" y="12205"/>
                </a:cubicBezTo>
                <a:cubicBezTo>
                  <a:pt x="1829" y="15082"/>
                  <a:pt x="181" y="18110"/>
                  <a:pt x="61" y="21407"/>
                </a:cubicBezTo>
                <a:cubicBezTo>
                  <a:pt x="1" y="23655"/>
                  <a:pt x="600" y="25873"/>
                  <a:pt x="1380" y="28001"/>
                </a:cubicBezTo>
                <a:cubicBezTo>
                  <a:pt x="3358" y="33517"/>
                  <a:pt x="6625" y="38882"/>
                  <a:pt x="11631" y="41909"/>
                </a:cubicBezTo>
                <a:cubicBezTo>
                  <a:pt x="14003" y="43327"/>
                  <a:pt x="16816" y="44101"/>
                  <a:pt x="19573" y="44101"/>
                </a:cubicBezTo>
                <a:cubicBezTo>
                  <a:pt x="22704" y="44101"/>
                  <a:pt x="25764" y="43104"/>
                  <a:pt x="28027" y="40920"/>
                </a:cubicBezTo>
                <a:cubicBezTo>
                  <a:pt x="29555" y="39421"/>
                  <a:pt x="30604" y="37563"/>
                  <a:pt x="31953" y="35915"/>
                </a:cubicBezTo>
                <a:cubicBezTo>
                  <a:pt x="34321" y="33067"/>
                  <a:pt x="37618" y="31029"/>
                  <a:pt x="41155" y="30189"/>
                </a:cubicBezTo>
                <a:cubicBezTo>
                  <a:pt x="45292" y="29200"/>
                  <a:pt x="49818" y="29740"/>
                  <a:pt x="53595" y="27791"/>
                </a:cubicBezTo>
                <a:cubicBezTo>
                  <a:pt x="58001" y="25543"/>
                  <a:pt x="60309" y="19908"/>
                  <a:pt x="58750" y="15232"/>
                </a:cubicBezTo>
                <a:cubicBezTo>
                  <a:pt x="57331" y="11054"/>
                  <a:pt x="53039" y="8120"/>
                  <a:pt x="48656" y="8120"/>
                </a:cubicBezTo>
                <a:cubicBezTo>
                  <a:pt x="48134" y="8120"/>
                  <a:pt x="47610" y="8162"/>
                  <a:pt x="47090" y="8248"/>
                </a:cubicBezTo>
                <a:cubicBezTo>
                  <a:pt x="44901" y="8628"/>
                  <a:pt x="42825" y="9689"/>
                  <a:pt x="40615" y="9689"/>
                </a:cubicBezTo>
                <a:cubicBezTo>
                  <a:pt x="40555" y="9689"/>
                  <a:pt x="40496" y="9689"/>
                  <a:pt x="40436" y="9687"/>
                </a:cubicBezTo>
                <a:cubicBezTo>
                  <a:pt x="37858" y="9597"/>
                  <a:pt x="35610" y="8068"/>
                  <a:pt x="33752" y="6360"/>
                </a:cubicBezTo>
                <a:cubicBezTo>
                  <a:pt x="31893" y="4621"/>
                  <a:pt x="30155" y="2673"/>
                  <a:pt x="27937" y="1444"/>
                </a:cubicBezTo>
                <a:cubicBezTo>
                  <a:pt x="26119" y="434"/>
                  <a:pt x="24045" y="1"/>
                  <a:pt x="21945" y="1"/>
                </a:cubicBezTo>
                <a:close/>
              </a:path>
            </a:pathLst>
          </a:cu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02745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iO_mal _2 A">
  <p:cSld name="SiO_mal _2 A">
    <p:spTree>
      <p:nvGrpSpPr>
        <p:cNvPr id="1" name="Shape 57"/>
        <p:cNvGrpSpPr/>
        <p:nvPr/>
      </p:nvGrpSpPr>
      <p:grpSpPr>
        <a:xfrm>
          <a:off x="0" y="0"/>
          <a:ext cx="0" cy="0"/>
          <a:chOff x="0" y="0"/>
          <a:chExt cx="0" cy="0"/>
        </a:xfrm>
      </p:grpSpPr>
      <p:sp>
        <p:nvSpPr>
          <p:cNvPr id="58" name="Google Shape;58;p33"/>
          <p:cNvSpPr>
            <a:spLocks noGrp="1"/>
          </p:cNvSpPr>
          <p:nvPr>
            <p:ph type="pic" idx="2"/>
          </p:nvPr>
        </p:nvSpPr>
        <p:spPr>
          <a:xfrm>
            <a:off x="0" y="1322388"/>
            <a:ext cx="6719617" cy="42132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16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1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12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1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1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1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1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1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9" name="Google Shape;59;p33"/>
          <p:cNvSpPr txBox="1">
            <a:spLocks noGrp="1"/>
          </p:cNvSpPr>
          <p:nvPr>
            <p:ph type="title"/>
          </p:nvPr>
        </p:nvSpPr>
        <p:spPr>
          <a:xfrm>
            <a:off x="8087980" y="2544773"/>
            <a:ext cx="3131085" cy="199250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SzPts val="1400"/>
              <a:buNone/>
              <a:defRPr sz="3750" b="1"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35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35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35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35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35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35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35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350" b="0" i="0" u="none" strike="noStrike" cap="none">
                <a:solidFill>
                  <a:schemeClr val="dk1"/>
                </a:solidFill>
                <a:latin typeface="Calibri"/>
                <a:ea typeface="Calibri"/>
                <a:cs typeface="Calibri"/>
                <a:sym typeface="Calibri"/>
              </a:defRPr>
            </a:lvl9pPr>
          </a:lstStyle>
          <a:p>
            <a:endParaRPr/>
          </a:p>
        </p:txBody>
      </p:sp>
      <p:sp>
        <p:nvSpPr>
          <p:cNvPr id="60" name="Google Shape;60;p33"/>
          <p:cNvSpPr txBox="1">
            <a:spLocks noGrp="1"/>
          </p:cNvSpPr>
          <p:nvPr>
            <p:ph type="body" idx="1"/>
          </p:nvPr>
        </p:nvSpPr>
        <p:spPr>
          <a:xfrm>
            <a:off x="8087980" y="2158151"/>
            <a:ext cx="3669183" cy="302890"/>
          </a:xfrm>
          <a:prstGeom prst="rect">
            <a:avLst/>
          </a:prstGeom>
          <a:noFill/>
          <a:ln>
            <a:noFill/>
          </a:ln>
        </p:spPr>
        <p:txBody>
          <a:bodyPr spcFirstLastPara="1" wrap="square" lIns="91425" tIns="45700" rIns="91425" bIns="45700" anchor="t" anchorCtr="0">
            <a:noAutofit/>
          </a:bodyPr>
          <a:lstStyle>
            <a:lvl1pPr marL="228600" marR="0" lvl="0" indent="-114300" algn="l" rtl="0">
              <a:lnSpc>
                <a:spcPct val="90000"/>
              </a:lnSpc>
              <a:spcBef>
                <a:spcPts val="1000"/>
              </a:spcBef>
              <a:spcAft>
                <a:spcPts val="0"/>
              </a:spcAft>
              <a:buClr>
                <a:schemeClr val="dk1"/>
              </a:buClr>
              <a:buSzPts val="3000"/>
              <a:buFont typeface="Arial"/>
              <a:buNone/>
              <a:defRPr sz="1500" b="0" i="0" u="none" strike="noStrike" cap="none">
                <a:solidFill>
                  <a:schemeClr val="dk1"/>
                </a:solidFill>
                <a:latin typeface="Century Gothic"/>
                <a:ea typeface="Century Gothic"/>
                <a:cs typeface="Century Gothic"/>
                <a:sym typeface="Century Gothic"/>
              </a:defRPr>
            </a:lvl1pPr>
            <a:lvl2pPr marL="457200" marR="0" lvl="1" indent="-114300" algn="l" rtl="0">
              <a:lnSpc>
                <a:spcPct val="90000"/>
              </a:lnSpc>
              <a:spcBef>
                <a:spcPts val="500"/>
              </a:spcBef>
              <a:spcAft>
                <a:spcPts val="0"/>
              </a:spcAft>
              <a:buClr>
                <a:srgbClr val="8B8B8B"/>
              </a:buClr>
              <a:buSzPts val="2000"/>
              <a:buFont typeface="Arial"/>
              <a:buNone/>
              <a:defRPr sz="1000" b="0" i="0" u="none" strike="noStrike" cap="none">
                <a:solidFill>
                  <a:srgbClr val="8B8B8B"/>
                </a:solidFill>
                <a:latin typeface="Calibri"/>
                <a:ea typeface="Calibri"/>
                <a:cs typeface="Calibri"/>
                <a:sym typeface="Calibri"/>
              </a:defRPr>
            </a:lvl2pPr>
            <a:lvl3pPr marL="685800" marR="0" lvl="2" indent="-114300" algn="l" rtl="0">
              <a:lnSpc>
                <a:spcPct val="90000"/>
              </a:lnSpc>
              <a:spcBef>
                <a:spcPts val="500"/>
              </a:spcBef>
              <a:spcAft>
                <a:spcPts val="0"/>
              </a:spcAft>
              <a:buClr>
                <a:srgbClr val="8B8B8B"/>
              </a:buClr>
              <a:buSzPts val="1800"/>
              <a:buFont typeface="Arial"/>
              <a:buNone/>
              <a:defRPr sz="900" b="0" i="0" u="none" strike="noStrike" cap="none">
                <a:solidFill>
                  <a:srgbClr val="8B8B8B"/>
                </a:solidFill>
                <a:latin typeface="Calibri"/>
                <a:ea typeface="Calibri"/>
                <a:cs typeface="Calibri"/>
                <a:sym typeface="Calibri"/>
              </a:defRPr>
            </a:lvl3pPr>
            <a:lvl4pPr marL="914400" marR="0" lvl="3" indent="-114300" algn="l" rtl="0">
              <a:lnSpc>
                <a:spcPct val="90000"/>
              </a:lnSpc>
              <a:spcBef>
                <a:spcPts val="500"/>
              </a:spcBef>
              <a:spcAft>
                <a:spcPts val="0"/>
              </a:spcAft>
              <a:buClr>
                <a:srgbClr val="8B8B8B"/>
              </a:buClr>
              <a:buSzPts val="1600"/>
              <a:buFont typeface="Arial"/>
              <a:buNone/>
              <a:defRPr sz="800" b="0" i="0" u="none" strike="noStrike" cap="none">
                <a:solidFill>
                  <a:srgbClr val="8B8B8B"/>
                </a:solidFill>
                <a:latin typeface="Calibri"/>
                <a:ea typeface="Calibri"/>
                <a:cs typeface="Calibri"/>
                <a:sym typeface="Calibri"/>
              </a:defRPr>
            </a:lvl4pPr>
            <a:lvl5pPr marL="1143000" marR="0" lvl="4" indent="-114300" algn="l" rtl="0">
              <a:lnSpc>
                <a:spcPct val="90000"/>
              </a:lnSpc>
              <a:spcBef>
                <a:spcPts val="500"/>
              </a:spcBef>
              <a:spcAft>
                <a:spcPts val="0"/>
              </a:spcAft>
              <a:buClr>
                <a:srgbClr val="8B8B8B"/>
              </a:buClr>
              <a:buSzPts val="1600"/>
              <a:buFont typeface="Arial"/>
              <a:buNone/>
              <a:defRPr sz="800" b="0" i="0" u="none" strike="noStrike" cap="none">
                <a:solidFill>
                  <a:srgbClr val="8B8B8B"/>
                </a:solidFill>
                <a:latin typeface="Calibri"/>
                <a:ea typeface="Calibri"/>
                <a:cs typeface="Calibri"/>
                <a:sym typeface="Calibri"/>
              </a:defRPr>
            </a:lvl5pPr>
            <a:lvl6pPr marL="1371600" marR="0" lvl="5" indent="-114300" algn="l" rtl="0">
              <a:lnSpc>
                <a:spcPct val="90000"/>
              </a:lnSpc>
              <a:spcBef>
                <a:spcPts val="500"/>
              </a:spcBef>
              <a:spcAft>
                <a:spcPts val="0"/>
              </a:spcAft>
              <a:buClr>
                <a:srgbClr val="8B8B8B"/>
              </a:buClr>
              <a:buSzPts val="1600"/>
              <a:buFont typeface="Arial"/>
              <a:buNone/>
              <a:defRPr sz="800" b="0" i="0" u="none" strike="noStrike" cap="none">
                <a:solidFill>
                  <a:srgbClr val="8B8B8B"/>
                </a:solidFill>
                <a:latin typeface="Calibri"/>
                <a:ea typeface="Calibri"/>
                <a:cs typeface="Calibri"/>
                <a:sym typeface="Calibri"/>
              </a:defRPr>
            </a:lvl6pPr>
            <a:lvl7pPr marL="1600200" marR="0" lvl="6" indent="-114300" algn="l" rtl="0">
              <a:lnSpc>
                <a:spcPct val="90000"/>
              </a:lnSpc>
              <a:spcBef>
                <a:spcPts val="500"/>
              </a:spcBef>
              <a:spcAft>
                <a:spcPts val="0"/>
              </a:spcAft>
              <a:buClr>
                <a:srgbClr val="8B8B8B"/>
              </a:buClr>
              <a:buSzPts val="1600"/>
              <a:buFont typeface="Arial"/>
              <a:buNone/>
              <a:defRPr sz="800" b="0" i="0" u="none" strike="noStrike" cap="none">
                <a:solidFill>
                  <a:srgbClr val="8B8B8B"/>
                </a:solidFill>
                <a:latin typeface="Calibri"/>
                <a:ea typeface="Calibri"/>
                <a:cs typeface="Calibri"/>
                <a:sym typeface="Calibri"/>
              </a:defRPr>
            </a:lvl7pPr>
            <a:lvl8pPr marL="1828800" marR="0" lvl="7" indent="-114300" algn="l" rtl="0">
              <a:lnSpc>
                <a:spcPct val="90000"/>
              </a:lnSpc>
              <a:spcBef>
                <a:spcPts val="500"/>
              </a:spcBef>
              <a:spcAft>
                <a:spcPts val="0"/>
              </a:spcAft>
              <a:buClr>
                <a:srgbClr val="8B8B8B"/>
              </a:buClr>
              <a:buSzPts val="1600"/>
              <a:buFont typeface="Arial"/>
              <a:buNone/>
              <a:defRPr sz="800" b="0" i="0" u="none" strike="noStrike" cap="none">
                <a:solidFill>
                  <a:srgbClr val="8B8B8B"/>
                </a:solidFill>
                <a:latin typeface="Calibri"/>
                <a:ea typeface="Calibri"/>
                <a:cs typeface="Calibri"/>
                <a:sym typeface="Calibri"/>
              </a:defRPr>
            </a:lvl8pPr>
            <a:lvl9pPr marL="2057400" marR="0" lvl="8" indent="-114300" algn="l" rtl="0">
              <a:lnSpc>
                <a:spcPct val="90000"/>
              </a:lnSpc>
              <a:spcBef>
                <a:spcPts val="500"/>
              </a:spcBef>
              <a:spcAft>
                <a:spcPts val="0"/>
              </a:spcAft>
              <a:buClr>
                <a:srgbClr val="8B8B8B"/>
              </a:buClr>
              <a:buSzPts val="1600"/>
              <a:buFont typeface="Arial"/>
              <a:buNone/>
              <a:defRPr sz="800" b="0" i="0" u="none" strike="noStrike" cap="none">
                <a:solidFill>
                  <a:srgbClr val="8B8B8B"/>
                </a:solidFill>
                <a:latin typeface="Calibri"/>
                <a:ea typeface="Calibri"/>
                <a:cs typeface="Calibri"/>
                <a:sym typeface="Calibri"/>
              </a:defRPr>
            </a:lvl9pPr>
          </a:lstStyle>
          <a:p>
            <a:endParaRPr/>
          </a:p>
        </p:txBody>
      </p:sp>
      <p:sp>
        <p:nvSpPr>
          <p:cNvPr id="61" name="Google Shape;61;p33"/>
          <p:cNvSpPr txBox="1">
            <a:spLocks noGrp="1"/>
          </p:cNvSpPr>
          <p:nvPr>
            <p:ph type="body" idx="3"/>
          </p:nvPr>
        </p:nvSpPr>
        <p:spPr>
          <a:xfrm>
            <a:off x="8087981" y="4537276"/>
            <a:ext cx="3306196" cy="885463"/>
          </a:xfrm>
          <a:prstGeom prst="rect">
            <a:avLst/>
          </a:prstGeom>
          <a:noFill/>
          <a:ln>
            <a:noFill/>
          </a:ln>
        </p:spPr>
        <p:txBody>
          <a:bodyPr spcFirstLastPara="1" wrap="square" lIns="91425" tIns="45700" rIns="91425" bIns="45700" anchor="t" anchorCtr="0">
            <a:noAutofit/>
          </a:bodyPr>
          <a:lstStyle>
            <a:lvl1pPr marL="228600" marR="0" lvl="0" indent="-114300" algn="l" rtl="0">
              <a:lnSpc>
                <a:spcPct val="100000"/>
              </a:lnSpc>
              <a:spcBef>
                <a:spcPts val="1000"/>
              </a:spcBef>
              <a:spcAft>
                <a:spcPts val="0"/>
              </a:spcAft>
              <a:buClr>
                <a:schemeClr val="dk1"/>
              </a:buClr>
              <a:buSzPts val="2400"/>
              <a:buFont typeface="Arial"/>
              <a:buNone/>
              <a:defRPr sz="1200" b="0" i="0" u="none" strike="noStrike" cap="none">
                <a:solidFill>
                  <a:schemeClr val="dk1"/>
                </a:solidFill>
                <a:latin typeface="Calibri"/>
                <a:ea typeface="Calibri"/>
                <a:cs typeface="Calibri"/>
                <a:sym typeface="Calibri"/>
              </a:defRPr>
            </a:lvl1pPr>
            <a:lvl2pPr marL="457200" marR="0" lvl="1" indent="-114300" algn="l" rtl="0">
              <a:lnSpc>
                <a:spcPct val="90000"/>
              </a:lnSpc>
              <a:spcBef>
                <a:spcPts val="500"/>
              </a:spcBef>
              <a:spcAft>
                <a:spcPts val="0"/>
              </a:spcAft>
              <a:buClr>
                <a:srgbClr val="8B8B8B"/>
              </a:buClr>
              <a:buSzPts val="2000"/>
              <a:buFont typeface="Arial"/>
              <a:buNone/>
              <a:defRPr sz="1000" b="0" i="0" u="none" strike="noStrike" cap="none">
                <a:solidFill>
                  <a:srgbClr val="8B8B8B"/>
                </a:solidFill>
                <a:latin typeface="Calibri"/>
                <a:ea typeface="Calibri"/>
                <a:cs typeface="Calibri"/>
                <a:sym typeface="Calibri"/>
              </a:defRPr>
            </a:lvl2pPr>
            <a:lvl3pPr marL="685800" marR="0" lvl="2" indent="-114300" algn="l" rtl="0">
              <a:lnSpc>
                <a:spcPct val="90000"/>
              </a:lnSpc>
              <a:spcBef>
                <a:spcPts val="500"/>
              </a:spcBef>
              <a:spcAft>
                <a:spcPts val="0"/>
              </a:spcAft>
              <a:buClr>
                <a:srgbClr val="8B8B8B"/>
              </a:buClr>
              <a:buSzPts val="1800"/>
              <a:buFont typeface="Arial"/>
              <a:buNone/>
              <a:defRPr sz="900" b="0" i="0" u="none" strike="noStrike" cap="none">
                <a:solidFill>
                  <a:srgbClr val="8B8B8B"/>
                </a:solidFill>
                <a:latin typeface="Calibri"/>
                <a:ea typeface="Calibri"/>
                <a:cs typeface="Calibri"/>
                <a:sym typeface="Calibri"/>
              </a:defRPr>
            </a:lvl3pPr>
            <a:lvl4pPr marL="914400" marR="0" lvl="3" indent="-114300" algn="l" rtl="0">
              <a:lnSpc>
                <a:spcPct val="90000"/>
              </a:lnSpc>
              <a:spcBef>
                <a:spcPts val="500"/>
              </a:spcBef>
              <a:spcAft>
                <a:spcPts val="0"/>
              </a:spcAft>
              <a:buClr>
                <a:srgbClr val="8B8B8B"/>
              </a:buClr>
              <a:buSzPts val="1600"/>
              <a:buFont typeface="Arial"/>
              <a:buNone/>
              <a:defRPr sz="800" b="0" i="0" u="none" strike="noStrike" cap="none">
                <a:solidFill>
                  <a:srgbClr val="8B8B8B"/>
                </a:solidFill>
                <a:latin typeface="Calibri"/>
                <a:ea typeface="Calibri"/>
                <a:cs typeface="Calibri"/>
                <a:sym typeface="Calibri"/>
              </a:defRPr>
            </a:lvl4pPr>
            <a:lvl5pPr marL="1143000" marR="0" lvl="4" indent="-114300" algn="l" rtl="0">
              <a:lnSpc>
                <a:spcPct val="90000"/>
              </a:lnSpc>
              <a:spcBef>
                <a:spcPts val="500"/>
              </a:spcBef>
              <a:spcAft>
                <a:spcPts val="0"/>
              </a:spcAft>
              <a:buClr>
                <a:srgbClr val="8B8B8B"/>
              </a:buClr>
              <a:buSzPts val="1600"/>
              <a:buFont typeface="Arial"/>
              <a:buNone/>
              <a:defRPr sz="800" b="0" i="0" u="none" strike="noStrike" cap="none">
                <a:solidFill>
                  <a:srgbClr val="8B8B8B"/>
                </a:solidFill>
                <a:latin typeface="Calibri"/>
                <a:ea typeface="Calibri"/>
                <a:cs typeface="Calibri"/>
                <a:sym typeface="Calibri"/>
              </a:defRPr>
            </a:lvl5pPr>
            <a:lvl6pPr marL="1371600" marR="0" lvl="5" indent="-114300" algn="l" rtl="0">
              <a:lnSpc>
                <a:spcPct val="90000"/>
              </a:lnSpc>
              <a:spcBef>
                <a:spcPts val="500"/>
              </a:spcBef>
              <a:spcAft>
                <a:spcPts val="0"/>
              </a:spcAft>
              <a:buClr>
                <a:srgbClr val="8B8B8B"/>
              </a:buClr>
              <a:buSzPts val="1600"/>
              <a:buFont typeface="Arial"/>
              <a:buNone/>
              <a:defRPr sz="800" b="0" i="0" u="none" strike="noStrike" cap="none">
                <a:solidFill>
                  <a:srgbClr val="8B8B8B"/>
                </a:solidFill>
                <a:latin typeface="Calibri"/>
                <a:ea typeface="Calibri"/>
                <a:cs typeface="Calibri"/>
                <a:sym typeface="Calibri"/>
              </a:defRPr>
            </a:lvl6pPr>
            <a:lvl7pPr marL="1600200" marR="0" lvl="6" indent="-114300" algn="l" rtl="0">
              <a:lnSpc>
                <a:spcPct val="90000"/>
              </a:lnSpc>
              <a:spcBef>
                <a:spcPts val="500"/>
              </a:spcBef>
              <a:spcAft>
                <a:spcPts val="0"/>
              </a:spcAft>
              <a:buClr>
                <a:srgbClr val="8B8B8B"/>
              </a:buClr>
              <a:buSzPts val="1600"/>
              <a:buFont typeface="Arial"/>
              <a:buNone/>
              <a:defRPr sz="800" b="0" i="0" u="none" strike="noStrike" cap="none">
                <a:solidFill>
                  <a:srgbClr val="8B8B8B"/>
                </a:solidFill>
                <a:latin typeface="Calibri"/>
                <a:ea typeface="Calibri"/>
                <a:cs typeface="Calibri"/>
                <a:sym typeface="Calibri"/>
              </a:defRPr>
            </a:lvl7pPr>
            <a:lvl8pPr marL="1828800" marR="0" lvl="7" indent="-114300" algn="l" rtl="0">
              <a:lnSpc>
                <a:spcPct val="90000"/>
              </a:lnSpc>
              <a:spcBef>
                <a:spcPts val="500"/>
              </a:spcBef>
              <a:spcAft>
                <a:spcPts val="0"/>
              </a:spcAft>
              <a:buClr>
                <a:srgbClr val="8B8B8B"/>
              </a:buClr>
              <a:buSzPts val="1600"/>
              <a:buFont typeface="Arial"/>
              <a:buNone/>
              <a:defRPr sz="800" b="0" i="0" u="none" strike="noStrike" cap="none">
                <a:solidFill>
                  <a:srgbClr val="8B8B8B"/>
                </a:solidFill>
                <a:latin typeface="Calibri"/>
                <a:ea typeface="Calibri"/>
                <a:cs typeface="Calibri"/>
                <a:sym typeface="Calibri"/>
              </a:defRPr>
            </a:lvl8pPr>
            <a:lvl9pPr marL="2057400" marR="0" lvl="8" indent="-114300" algn="l" rtl="0">
              <a:lnSpc>
                <a:spcPct val="90000"/>
              </a:lnSpc>
              <a:spcBef>
                <a:spcPts val="500"/>
              </a:spcBef>
              <a:spcAft>
                <a:spcPts val="0"/>
              </a:spcAft>
              <a:buClr>
                <a:srgbClr val="8B8B8B"/>
              </a:buClr>
              <a:buSzPts val="1600"/>
              <a:buFont typeface="Arial"/>
              <a:buNone/>
              <a:defRPr sz="800" b="0" i="0" u="none" strike="noStrike" cap="none">
                <a:solidFill>
                  <a:srgbClr val="8B8B8B"/>
                </a:solidFill>
                <a:latin typeface="Calibri"/>
                <a:ea typeface="Calibri"/>
                <a:cs typeface="Calibri"/>
                <a:sym typeface="Calibri"/>
              </a:defRPr>
            </a:lvl9pPr>
          </a:lstStyle>
          <a:p>
            <a:endParaRPr/>
          </a:p>
        </p:txBody>
      </p:sp>
      <p:sp>
        <p:nvSpPr>
          <p:cNvPr id="62" name="Google Shape;62;p33"/>
          <p:cNvSpPr>
            <a:spLocks noGrp="1"/>
          </p:cNvSpPr>
          <p:nvPr>
            <p:ph type="pic" idx="4"/>
          </p:nvPr>
        </p:nvSpPr>
        <p:spPr>
          <a:xfrm>
            <a:off x="7483425" y="2139962"/>
            <a:ext cx="467591" cy="343403"/>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3200"/>
              <a:buFont typeface="Arial"/>
              <a:buNone/>
              <a:defRPr sz="16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1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12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1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1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1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1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1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1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03452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iO_mal_5 A">
  <p:cSld name="SiO_mal_5 A">
    <p:spTree>
      <p:nvGrpSpPr>
        <p:cNvPr id="1" name="Shape 41"/>
        <p:cNvGrpSpPr/>
        <p:nvPr/>
      </p:nvGrpSpPr>
      <p:grpSpPr>
        <a:xfrm>
          <a:off x="0" y="0"/>
          <a:ext cx="0" cy="0"/>
          <a:chOff x="0" y="0"/>
          <a:chExt cx="0" cy="0"/>
        </a:xfrm>
      </p:grpSpPr>
      <p:sp>
        <p:nvSpPr>
          <p:cNvPr id="42" name="Google Shape;42;p34"/>
          <p:cNvSpPr txBox="1">
            <a:spLocks noGrp="1"/>
          </p:cNvSpPr>
          <p:nvPr>
            <p:ph type="title"/>
          </p:nvPr>
        </p:nvSpPr>
        <p:spPr>
          <a:xfrm>
            <a:off x="838419" y="1072836"/>
            <a:ext cx="10515163" cy="101177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SzPts val="1400"/>
              <a:buNone/>
              <a:defRPr sz="4000" b="1"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35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35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35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35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35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35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35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56180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iO_mal _6 C">
  <p:cSld name="SiO_mal _6 C">
    <p:spTree>
      <p:nvGrpSpPr>
        <p:cNvPr id="1" name="Shape 49"/>
        <p:cNvGrpSpPr/>
        <p:nvPr/>
      </p:nvGrpSpPr>
      <p:grpSpPr>
        <a:xfrm>
          <a:off x="0" y="0"/>
          <a:ext cx="0" cy="0"/>
          <a:chOff x="0" y="0"/>
          <a:chExt cx="0" cy="0"/>
        </a:xfrm>
      </p:grpSpPr>
      <p:sp>
        <p:nvSpPr>
          <p:cNvPr id="50" name="Google Shape;50;p23"/>
          <p:cNvSpPr>
            <a:spLocks noGrp="1"/>
          </p:cNvSpPr>
          <p:nvPr>
            <p:ph type="pic" idx="2"/>
          </p:nvPr>
        </p:nvSpPr>
        <p:spPr>
          <a:xfrm>
            <a:off x="154786" y="147711"/>
            <a:ext cx="11882431" cy="671028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16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1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12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1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1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1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1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1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1" name="Google Shape;51;p23"/>
          <p:cNvSpPr txBox="1">
            <a:spLocks noGrp="1"/>
          </p:cNvSpPr>
          <p:nvPr>
            <p:ph type="title"/>
          </p:nvPr>
        </p:nvSpPr>
        <p:spPr>
          <a:xfrm>
            <a:off x="1054375" y="1700867"/>
            <a:ext cx="3131085" cy="199250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SzPts val="1400"/>
              <a:buNone/>
              <a:defRPr sz="3750" b="1"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35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35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35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35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35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35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35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350" b="0" i="0" u="none" strike="noStrike" cap="none">
                <a:solidFill>
                  <a:schemeClr val="dk1"/>
                </a:solidFill>
                <a:latin typeface="Calibri"/>
                <a:ea typeface="Calibri"/>
                <a:cs typeface="Calibri"/>
                <a:sym typeface="Calibri"/>
              </a:defRPr>
            </a:lvl9pPr>
          </a:lstStyle>
          <a:p>
            <a:endParaRPr/>
          </a:p>
        </p:txBody>
      </p:sp>
      <p:sp>
        <p:nvSpPr>
          <p:cNvPr id="52" name="Google Shape;52;p23"/>
          <p:cNvSpPr txBox="1">
            <a:spLocks noGrp="1"/>
          </p:cNvSpPr>
          <p:nvPr>
            <p:ph type="body" idx="1"/>
          </p:nvPr>
        </p:nvSpPr>
        <p:spPr>
          <a:xfrm>
            <a:off x="1054375" y="3622876"/>
            <a:ext cx="3306196" cy="885463"/>
          </a:xfrm>
          <a:prstGeom prst="rect">
            <a:avLst/>
          </a:prstGeom>
          <a:noFill/>
          <a:ln>
            <a:noFill/>
          </a:ln>
        </p:spPr>
        <p:txBody>
          <a:bodyPr spcFirstLastPara="1" wrap="square" lIns="91425" tIns="45700" rIns="91425" bIns="45700" anchor="t" anchorCtr="0">
            <a:noAutofit/>
          </a:bodyPr>
          <a:lstStyle>
            <a:lvl1pPr marL="228600" marR="0" lvl="0" indent="-114300" algn="l" rtl="0">
              <a:lnSpc>
                <a:spcPct val="100000"/>
              </a:lnSpc>
              <a:spcBef>
                <a:spcPts val="1000"/>
              </a:spcBef>
              <a:spcAft>
                <a:spcPts val="0"/>
              </a:spcAft>
              <a:buClr>
                <a:schemeClr val="dk1"/>
              </a:buClr>
              <a:buSzPts val="2400"/>
              <a:buFont typeface="Arial"/>
              <a:buNone/>
              <a:defRPr sz="1200" b="0" i="0" u="none" strike="noStrike" cap="none">
                <a:solidFill>
                  <a:schemeClr val="dk1"/>
                </a:solidFill>
                <a:latin typeface="Calibri"/>
                <a:ea typeface="Calibri"/>
                <a:cs typeface="Calibri"/>
                <a:sym typeface="Calibri"/>
              </a:defRPr>
            </a:lvl1pPr>
            <a:lvl2pPr marL="457200" marR="0" lvl="1" indent="-114300" algn="l" rtl="0">
              <a:lnSpc>
                <a:spcPct val="90000"/>
              </a:lnSpc>
              <a:spcBef>
                <a:spcPts val="500"/>
              </a:spcBef>
              <a:spcAft>
                <a:spcPts val="0"/>
              </a:spcAft>
              <a:buClr>
                <a:srgbClr val="8B8B8B"/>
              </a:buClr>
              <a:buSzPts val="2000"/>
              <a:buFont typeface="Arial"/>
              <a:buNone/>
              <a:defRPr sz="1000" b="0" i="0" u="none" strike="noStrike" cap="none">
                <a:solidFill>
                  <a:srgbClr val="8B8B8B"/>
                </a:solidFill>
                <a:latin typeface="Calibri"/>
                <a:ea typeface="Calibri"/>
                <a:cs typeface="Calibri"/>
                <a:sym typeface="Calibri"/>
              </a:defRPr>
            </a:lvl2pPr>
            <a:lvl3pPr marL="685800" marR="0" lvl="2" indent="-114300" algn="l" rtl="0">
              <a:lnSpc>
                <a:spcPct val="90000"/>
              </a:lnSpc>
              <a:spcBef>
                <a:spcPts val="500"/>
              </a:spcBef>
              <a:spcAft>
                <a:spcPts val="0"/>
              </a:spcAft>
              <a:buClr>
                <a:srgbClr val="8B8B8B"/>
              </a:buClr>
              <a:buSzPts val="1800"/>
              <a:buFont typeface="Arial"/>
              <a:buNone/>
              <a:defRPr sz="900" b="0" i="0" u="none" strike="noStrike" cap="none">
                <a:solidFill>
                  <a:srgbClr val="8B8B8B"/>
                </a:solidFill>
                <a:latin typeface="Calibri"/>
                <a:ea typeface="Calibri"/>
                <a:cs typeface="Calibri"/>
                <a:sym typeface="Calibri"/>
              </a:defRPr>
            </a:lvl3pPr>
            <a:lvl4pPr marL="914400" marR="0" lvl="3" indent="-114300" algn="l" rtl="0">
              <a:lnSpc>
                <a:spcPct val="90000"/>
              </a:lnSpc>
              <a:spcBef>
                <a:spcPts val="500"/>
              </a:spcBef>
              <a:spcAft>
                <a:spcPts val="0"/>
              </a:spcAft>
              <a:buClr>
                <a:srgbClr val="8B8B8B"/>
              </a:buClr>
              <a:buSzPts val="1600"/>
              <a:buFont typeface="Arial"/>
              <a:buNone/>
              <a:defRPr sz="800" b="0" i="0" u="none" strike="noStrike" cap="none">
                <a:solidFill>
                  <a:srgbClr val="8B8B8B"/>
                </a:solidFill>
                <a:latin typeface="Calibri"/>
                <a:ea typeface="Calibri"/>
                <a:cs typeface="Calibri"/>
                <a:sym typeface="Calibri"/>
              </a:defRPr>
            </a:lvl4pPr>
            <a:lvl5pPr marL="1143000" marR="0" lvl="4" indent="-114300" algn="l" rtl="0">
              <a:lnSpc>
                <a:spcPct val="90000"/>
              </a:lnSpc>
              <a:spcBef>
                <a:spcPts val="500"/>
              </a:spcBef>
              <a:spcAft>
                <a:spcPts val="0"/>
              </a:spcAft>
              <a:buClr>
                <a:srgbClr val="8B8B8B"/>
              </a:buClr>
              <a:buSzPts val="1600"/>
              <a:buFont typeface="Arial"/>
              <a:buNone/>
              <a:defRPr sz="800" b="0" i="0" u="none" strike="noStrike" cap="none">
                <a:solidFill>
                  <a:srgbClr val="8B8B8B"/>
                </a:solidFill>
                <a:latin typeface="Calibri"/>
                <a:ea typeface="Calibri"/>
                <a:cs typeface="Calibri"/>
                <a:sym typeface="Calibri"/>
              </a:defRPr>
            </a:lvl5pPr>
            <a:lvl6pPr marL="1371600" marR="0" lvl="5" indent="-114300" algn="l" rtl="0">
              <a:lnSpc>
                <a:spcPct val="90000"/>
              </a:lnSpc>
              <a:spcBef>
                <a:spcPts val="500"/>
              </a:spcBef>
              <a:spcAft>
                <a:spcPts val="0"/>
              </a:spcAft>
              <a:buClr>
                <a:srgbClr val="8B8B8B"/>
              </a:buClr>
              <a:buSzPts val="1600"/>
              <a:buFont typeface="Arial"/>
              <a:buNone/>
              <a:defRPr sz="800" b="0" i="0" u="none" strike="noStrike" cap="none">
                <a:solidFill>
                  <a:srgbClr val="8B8B8B"/>
                </a:solidFill>
                <a:latin typeface="Calibri"/>
                <a:ea typeface="Calibri"/>
                <a:cs typeface="Calibri"/>
                <a:sym typeface="Calibri"/>
              </a:defRPr>
            </a:lvl6pPr>
            <a:lvl7pPr marL="1600200" marR="0" lvl="6" indent="-114300" algn="l" rtl="0">
              <a:lnSpc>
                <a:spcPct val="90000"/>
              </a:lnSpc>
              <a:spcBef>
                <a:spcPts val="500"/>
              </a:spcBef>
              <a:spcAft>
                <a:spcPts val="0"/>
              </a:spcAft>
              <a:buClr>
                <a:srgbClr val="8B8B8B"/>
              </a:buClr>
              <a:buSzPts val="1600"/>
              <a:buFont typeface="Arial"/>
              <a:buNone/>
              <a:defRPr sz="800" b="0" i="0" u="none" strike="noStrike" cap="none">
                <a:solidFill>
                  <a:srgbClr val="8B8B8B"/>
                </a:solidFill>
                <a:latin typeface="Calibri"/>
                <a:ea typeface="Calibri"/>
                <a:cs typeface="Calibri"/>
                <a:sym typeface="Calibri"/>
              </a:defRPr>
            </a:lvl7pPr>
            <a:lvl8pPr marL="1828800" marR="0" lvl="7" indent="-114300" algn="l" rtl="0">
              <a:lnSpc>
                <a:spcPct val="90000"/>
              </a:lnSpc>
              <a:spcBef>
                <a:spcPts val="500"/>
              </a:spcBef>
              <a:spcAft>
                <a:spcPts val="0"/>
              </a:spcAft>
              <a:buClr>
                <a:srgbClr val="8B8B8B"/>
              </a:buClr>
              <a:buSzPts val="1600"/>
              <a:buFont typeface="Arial"/>
              <a:buNone/>
              <a:defRPr sz="800" b="0" i="0" u="none" strike="noStrike" cap="none">
                <a:solidFill>
                  <a:srgbClr val="8B8B8B"/>
                </a:solidFill>
                <a:latin typeface="Calibri"/>
                <a:ea typeface="Calibri"/>
                <a:cs typeface="Calibri"/>
                <a:sym typeface="Calibri"/>
              </a:defRPr>
            </a:lvl8pPr>
            <a:lvl9pPr marL="2057400" marR="0" lvl="8" indent="-114300" algn="l" rtl="0">
              <a:lnSpc>
                <a:spcPct val="90000"/>
              </a:lnSpc>
              <a:spcBef>
                <a:spcPts val="500"/>
              </a:spcBef>
              <a:spcAft>
                <a:spcPts val="0"/>
              </a:spcAft>
              <a:buClr>
                <a:srgbClr val="8B8B8B"/>
              </a:buClr>
              <a:buSzPts val="1600"/>
              <a:buFont typeface="Arial"/>
              <a:buNone/>
              <a:defRPr sz="800" b="0" i="0" u="none" strike="noStrike" cap="none">
                <a:solidFill>
                  <a:srgbClr val="8B8B8B"/>
                </a:solidFill>
                <a:latin typeface="Calibri"/>
                <a:ea typeface="Calibri"/>
                <a:cs typeface="Calibri"/>
                <a:sym typeface="Calibri"/>
              </a:defRPr>
            </a:lvl9pPr>
          </a:lstStyle>
          <a:p>
            <a:endParaRPr/>
          </a:p>
        </p:txBody>
      </p:sp>
      <p:sp>
        <p:nvSpPr>
          <p:cNvPr id="53" name="Google Shape;53;p23"/>
          <p:cNvSpPr>
            <a:spLocks noGrp="1"/>
          </p:cNvSpPr>
          <p:nvPr>
            <p:ph type="pic" idx="3"/>
          </p:nvPr>
        </p:nvSpPr>
        <p:spPr>
          <a:xfrm>
            <a:off x="389048" y="1770970"/>
            <a:ext cx="467591" cy="343403"/>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3200"/>
              <a:buFont typeface="Arial"/>
              <a:buNone/>
              <a:defRPr sz="16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1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12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1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1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1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1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1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1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87211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596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Forsi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12192000" cy="4274545"/>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b-NO" noProof="0"/>
              <a:t>Klikk på ikonet for å legge til et bilde</a:t>
            </a:r>
            <a:endParaRPr lang="en-US" noProof="0"/>
          </a:p>
        </p:txBody>
      </p:sp>
      <p:sp>
        <p:nvSpPr>
          <p:cNvPr id="2" name="Title 1"/>
          <p:cNvSpPr>
            <a:spLocks noGrp="1"/>
          </p:cNvSpPr>
          <p:nvPr>
            <p:ph type="title"/>
          </p:nvPr>
        </p:nvSpPr>
        <p:spPr>
          <a:xfrm>
            <a:off x="577478" y="4594035"/>
            <a:ext cx="11037044" cy="1026678"/>
          </a:xfrm>
          <a:prstGeom prst="rect">
            <a:avLst/>
          </a:prstGeom>
        </p:spPr>
        <p:txBody>
          <a:bodyPr anchor="b">
            <a:noAutofit/>
          </a:bodyPr>
          <a:lstStyle>
            <a:lvl1pPr algn="l">
              <a:defRPr sz="6000" b="0">
                <a:solidFill>
                  <a:schemeClr val="tx1"/>
                </a:solidFill>
              </a:defRPr>
            </a:lvl1pPr>
          </a:lstStyle>
          <a:p>
            <a:r>
              <a:rPr lang="nb-NO"/>
              <a:t>Klikk for å redigere tittelstil</a:t>
            </a:r>
            <a:endParaRPr lang="en-US"/>
          </a:p>
        </p:txBody>
      </p:sp>
      <p:sp>
        <p:nvSpPr>
          <p:cNvPr id="4" name="Text Placeholder 3"/>
          <p:cNvSpPr>
            <a:spLocks noGrp="1"/>
          </p:cNvSpPr>
          <p:nvPr>
            <p:ph type="body" sz="half" idx="2"/>
          </p:nvPr>
        </p:nvSpPr>
        <p:spPr>
          <a:xfrm>
            <a:off x="577478" y="5863083"/>
            <a:ext cx="8825656" cy="493712"/>
          </a:xfrm>
        </p:spPr>
        <p:txBody>
          <a:bodyPr>
            <a:normAutofit/>
          </a:bodyPr>
          <a:lstStyle>
            <a:lvl1pPr marL="0" indent="0">
              <a:buNone/>
              <a:defRPr sz="40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cxnSp>
        <p:nvCxnSpPr>
          <p:cNvPr id="11" name="Rett linje 10">
            <a:extLst>
              <a:ext uri="{FF2B5EF4-FFF2-40B4-BE49-F238E27FC236}">
                <a16:creationId xmlns:a16="http://schemas.microsoft.com/office/drawing/2014/main" id="{9118E9C1-B346-4710-8190-3F838FDA212D}"/>
              </a:ext>
            </a:extLst>
          </p:cNvPr>
          <p:cNvCxnSpPr/>
          <p:nvPr userDrawn="1"/>
        </p:nvCxnSpPr>
        <p:spPr>
          <a:xfrm>
            <a:off x="3672" y="4274545"/>
            <a:ext cx="121920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211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ys rød bakgrun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3EFF3F-AB77-9B44-94B3-1D7B986B263B}"/>
              </a:ext>
            </a:extLst>
          </p:cNvPr>
          <p:cNvSpPr/>
          <p:nvPr userDrawn="1"/>
        </p:nvSpPr>
        <p:spPr>
          <a:xfrm>
            <a:off x="0" y="0"/>
            <a:ext cx="12192000" cy="6858000"/>
          </a:xfrm>
          <a:prstGeom prst="rect">
            <a:avLst/>
          </a:prstGeom>
          <a:solidFill>
            <a:srgbClr val="FF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5" name="Picture 4" descr="Logo&#10;&#10;Description automatically generated">
            <a:extLst>
              <a:ext uri="{FF2B5EF4-FFF2-40B4-BE49-F238E27FC236}">
                <a16:creationId xmlns:a16="http://schemas.microsoft.com/office/drawing/2014/main" id="{CD251AE4-69A5-7943-8A15-C142536C74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329" y="5506278"/>
            <a:ext cx="1080052" cy="1080052"/>
          </a:xfrm>
          <a:prstGeom prst="rect">
            <a:avLst/>
          </a:prstGeom>
        </p:spPr>
      </p:pic>
    </p:spTree>
    <p:extLst>
      <p:ext uri="{BB962C8B-B14F-4D97-AF65-F5344CB8AC3E}">
        <p14:creationId xmlns:p14="http://schemas.microsoft.com/office/powerpoint/2010/main" val="1730817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7030EFF-E5AD-9B49-AE19-EDB4410FAFB6}"/>
              </a:ext>
            </a:extLst>
          </p:cNvPr>
          <p:cNvSpPr>
            <a:spLocks noGrp="1"/>
          </p:cNvSpPr>
          <p:nvPr>
            <p:ph type="body" sz="quarter" idx="10"/>
          </p:nvPr>
        </p:nvSpPr>
        <p:spPr>
          <a:xfrm>
            <a:off x="838200" y="2022475"/>
            <a:ext cx="10515600" cy="4184650"/>
          </a:xfrm>
        </p:spPr>
        <p:txBody>
          <a:bodyPr/>
          <a:lstStyle>
            <a:lvl1pPr marL="0" indent="0">
              <a:buClr>
                <a:schemeClr val="tx2"/>
              </a:buClr>
              <a:buFont typeface="Arial" panose="020B0604020202020204" pitchFamily="34" charset="0"/>
              <a:buNone/>
              <a:defRPr>
                <a:solidFill>
                  <a:schemeClr val="tx1"/>
                </a:solidFill>
              </a:defRPr>
            </a:lvl1pPr>
            <a:lvl2pPr marL="457200" indent="0">
              <a:buClr>
                <a:schemeClr val="tx2"/>
              </a:buClr>
              <a:buFont typeface="Arial" panose="020B0604020202020204" pitchFamily="34" charse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Title 4">
            <a:extLst>
              <a:ext uri="{FF2B5EF4-FFF2-40B4-BE49-F238E27FC236}">
                <a16:creationId xmlns:a16="http://schemas.microsoft.com/office/drawing/2014/main" id="{B2265C37-A00E-1F43-A4F2-DC3EF0510556}"/>
              </a:ext>
            </a:extLst>
          </p:cNvPr>
          <p:cNvSpPr>
            <a:spLocks noGrp="1"/>
          </p:cNvSpPr>
          <p:nvPr>
            <p:ph type="title"/>
          </p:nvPr>
        </p:nvSpPr>
        <p:spPr>
          <a:noFill/>
        </p:spPr>
        <p:txBody>
          <a:bodyPr/>
          <a:lstStyle>
            <a:lvl1pPr>
              <a:defRPr>
                <a:solidFill>
                  <a:srgbClr val="F04B37"/>
                </a:solidFill>
              </a:defRPr>
            </a:lvl1pPr>
          </a:lstStyle>
          <a:p>
            <a:r>
              <a:rPr lang="en-GB"/>
              <a:t>Click to edit Master title style</a:t>
            </a:r>
            <a:endParaRPr lang="en-NO"/>
          </a:p>
        </p:txBody>
      </p:sp>
    </p:spTree>
    <p:extLst>
      <p:ext uri="{BB962C8B-B14F-4D97-AF65-F5344CB8AC3E}">
        <p14:creationId xmlns:p14="http://schemas.microsoft.com/office/powerpoint/2010/main" val="2792577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C77D-9BA0-4A3B-B823-2059DC3C3D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B811DB-C16F-4CED-97C6-73ABD71F33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14D3C-7343-4DD7-B816-0D4D66BD61BF}"/>
              </a:ext>
            </a:extLst>
          </p:cNvPr>
          <p:cNvSpPr>
            <a:spLocks noGrp="1"/>
          </p:cNvSpPr>
          <p:nvPr>
            <p:ph type="dt" sz="half" idx="10"/>
          </p:nvPr>
        </p:nvSpPr>
        <p:spPr/>
        <p:txBody>
          <a:bodyPr/>
          <a:lstStyle/>
          <a:p>
            <a:fld id="{C1691109-F4F8-4597-962C-A4F4B7960636}" type="datetimeFigureOut">
              <a:rPr lang="en-US" smtClean="0"/>
              <a:t>9/6/2024</a:t>
            </a:fld>
            <a:endParaRPr lang="en-US"/>
          </a:p>
        </p:txBody>
      </p:sp>
      <p:sp>
        <p:nvSpPr>
          <p:cNvPr id="5" name="Footer Placeholder 4">
            <a:extLst>
              <a:ext uri="{FF2B5EF4-FFF2-40B4-BE49-F238E27FC236}">
                <a16:creationId xmlns:a16="http://schemas.microsoft.com/office/drawing/2014/main" id="{BE2409C8-4D7C-40EE-A12E-59CB555C7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1222D5-7193-4F59-83B4-3C19E8B14952}"/>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641173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75801" y="351131"/>
            <a:ext cx="10068270" cy="1400175"/>
          </a:xfrm>
          <a:prstGeom prst="rect">
            <a:avLst/>
          </a:prstGeom>
        </p:spPr>
        <p:txBody>
          <a:bodyPr/>
          <a:lstStyle>
            <a:lvl1pPr>
              <a:defRPr/>
            </a:lvl1pPr>
          </a:lstStyle>
          <a:p>
            <a:r>
              <a:rPr lang="en-GB"/>
              <a:t>Click to edit Master title style</a:t>
            </a:r>
            <a:endParaRPr lang="en-US"/>
          </a:p>
        </p:txBody>
      </p:sp>
      <p:sp>
        <p:nvSpPr>
          <p:cNvPr id="3" name="Content Placeholder 2"/>
          <p:cNvSpPr>
            <a:spLocks noGrp="1"/>
          </p:cNvSpPr>
          <p:nvPr>
            <p:ph idx="1"/>
          </p:nvPr>
        </p:nvSpPr>
        <p:spPr>
          <a:xfrm>
            <a:off x="775801" y="2008570"/>
            <a:ext cx="10068270" cy="4195762"/>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5724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og kulepunk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7030EFF-E5AD-9B49-AE19-EDB4410FAFB6}"/>
              </a:ext>
            </a:extLst>
          </p:cNvPr>
          <p:cNvSpPr>
            <a:spLocks noGrp="1"/>
          </p:cNvSpPr>
          <p:nvPr>
            <p:ph type="body" sz="quarter" idx="10"/>
          </p:nvPr>
        </p:nvSpPr>
        <p:spPr>
          <a:xfrm>
            <a:off x="838200" y="2022475"/>
            <a:ext cx="10515600" cy="4184650"/>
          </a:xfrm>
        </p:spPr>
        <p:txBody>
          <a:bodyPr/>
          <a:lstStyle>
            <a:lvl1pPr marL="457200" indent="-457200">
              <a:buClr>
                <a:schemeClr val="tx2"/>
              </a:buClr>
              <a:buFont typeface="Arial" panose="020B0604020202020204" pitchFamily="34" charset="0"/>
              <a:buChar char="•"/>
              <a:defRPr>
                <a:solidFill>
                  <a:schemeClr val="tx1"/>
                </a:solidFill>
              </a:defRPr>
            </a:lvl1pPr>
            <a:lvl2pPr marL="800100" indent="-342900">
              <a:buClr>
                <a:schemeClr val="tx2"/>
              </a:buClr>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657350" indent="-285750">
              <a:buFont typeface="Arial" panose="020B0604020202020204" pitchFamily="34" charset="0"/>
              <a:buChar char="•"/>
              <a:defRPr>
                <a:solidFill>
                  <a:schemeClr val="tx1"/>
                </a:solidFill>
              </a:defRPr>
            </a:lvl4pPr>
            <a:lvl5pPr marL="2114550" indent="-285750">
              <a:buFont typeface="Arial" panose="020B0604020202020204" pitchFamily="34" charset="0"/>
              <a:buChar cha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Title 4">
            <a:extLst>
              <a:ext uri="{FF2B5EF4-FFF2-40B4-BE49-F238E27FC236}">
                <a16:creationId xmlns:a16="http://schemas.microsoft.com/office/drawing/2014/main" id="{B2265C37-A00E-1F43-A4F2-DC3EF0510556}"/>
              </a:ext>
            </a:extLst>
          </p:cNvPr>
          <p:cNvSpPr>
            <a:spLocks noGrp="1"/>
          </p:cNvSpPr>
          <p:nvPr>
            <p:ph type="title"/>
          </p:nvPr>
        </p:nvSpPr>
        <p:spPr>
          <a:noFill/>
        </p:spPr>
        <p:txBody>
          <a:bodyPr/>
          <a:lstStyle>
            <a:lvl1pPr>
              <a:defRPr>
                <a:solidFill>
                  <a:srgbClr val="F04B37"/>
                </a:solidFill>
              </a:defRPr>
            </a:lvl1pPr>
          </a:lstStyle>
          <a:p>
            <a:r>
              <a:rPr lang="en-GB"/>
              <a:t>Click to edit Master title style</a:t>
            </a:r>
            <a:endParaRPr lang="en-NO"/>
          </a:p>
        </p:txBody>
      </p:sp>
    </p:spTree>
    <p:extLst>
      <p:ext uri="{BB962C8B-B14F-4D97-AF65-F5344CB8AC3E}">
        <p14:creationId xmlns:p14="http://schemas.microsoft.com/office/powerpoint/2010/main" val="1704356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Forsi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12192000" cy="4274545"/>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GB" noProof="0"/>
              <a:t>Click icon to add picture</a:t>
            </a:r>
            <a:endParaRPr lang="en-US" noProof="0"/>
          </a:p>
        </p:txBody>
      </p:sp>
      <p:sp>
        <p:nvSpPr>
          <p:cNvPr id="2" name="Title 1"/>
          <p:cNvSpPr>
            <a:spLocks noGrp="1"/>
          </p:cNvSpPr>
          <p:nvPr>
            <p:ph type="title"/>
          </p:nvPr>
        </p:nvSpPr>
        <p:spPr>
          <a:xfrm>
            <a:off x="577478" y="4594035"/>
            <a:ext cx="11037044" cy="1026678"/>
          </a:xfrm>
          <a:prstGeom prst="rect">
            <a:avLst/>
          </a:prstGeom>
        </p:spPr>
        <p:txBody>
          <a:bodyPr anchor="b">
            <a:noAutofit/>
          </a:bodyPr>
          <a:lstStyle>
            <a:lvl1pPr algn="l">
              <a:defRPr sz="6000" b="0">
                <a:solidFill>
                  <a:schemeClr val="tx1"/>
                </a:solidFill>
              </a:defRPr>
            </a:lvl1pPr>
          </a:lstStyle>
          <a:p>
            <a:r>
              <a:rPr lang="en-GB"/>
              <a:t>Click to edit Master title style</a:t>
            </a:r>
            <a:endParaRPr lang="en-US"/>
          </a:p>
        </p:txBody>
      </p:sp>
      <p:sp>
        <p:nvSpPr>
          <p:cNvPr id="4" name="Text Placeholder 3"/>
          <p:cNvSpPr>
            <a:spLocks noGrp="1"/>
          </p:cNvSpPr>
          <p:nvPr>
            <p:ph type="body" sz="half" idx="2"/>
          </p:nvPr>
        </p:nvSpPr>
        <p:spPr>
          <a:xfrm>
            <a:off x="577478" y="5863083"/>
            <a:ext cx="8825656" cy="493712"/>
          </a:xfrm>
        </p:spPr>
        <p:txBody>
          <a:bodyPr>
            <a:normAutofit/>
          </a:bodyPr>
          <a:lstStyle>
            <a:lvl1pPr marL="0" indent="0">
              <a:buNone/>
              <a:defRPr sz="40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1" name="Rett linje 10">
            <a:extLst>
              <a:ext uri="{FF2B5EF4-FFF2-40B4-BE49-F238E27FC236}">
                <a16:creationId xmlns:a16="http://schemas.microsoft.com/office/drawing/2014/main" id="{9118E9C1-B346-4710-8190-3F838FDA212D}"/>
              </a:ext>
            </a:extLst>
          </p:cNvPr>
          <p:cNvCxnSpPr/>
          <p:nvPr userDrawn="1"/>
        </p:nvCxnSpPr>
        <p:spPr>
          <a:xfrm>
            <a:off x="3672" y="4274545"/>
            <a:ext cx="121920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236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9" y="0"/>
            <a:ext cx="5158953" cy="68580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endParaRPr lang="en-US"/>
          </a:p>
        </p:txBody>
      </p:sp>
      <p:sp>
        <p:nvSpPr>
          <p:cNvPr id="2" name="Title 1"/>
          <p:cNvSpPr>
            <a:spLocks noGrp="1"/>
          </p:cNvSpPr>
          <p:nvPr>
            <p:ph type="title" hasCustomPrompt="1"/>
          </p:nvPr>
        </p:nvSpPr>
        <p:spPr>
          <a:xfrm>
            <a:off x="5654493" y="401001"/>
            <a:ext cx="5968805" cy="1400175"/>
          </a:xfrm>
          <a:prstGeom prst="rect">
            <a:avLst/>
          </a:prstGeom>
        </p:spPr>
        <p:txBody>
          <a:bodyPr/>
          <a:lstStyle>
            <a:lvl1pPr>
              <a:defRPr/>
            </a:lvl1pPr>
          </a:lstStyle>
          <a:p>
            <a:r>
              <a:rPr lang="en-GB"/>
              <a:t>Click to edit</a:t>
            </a:r>
            <a:endParaRPr lang="en-US"/>
          </a:p>
        </p:txBody>
      </p:sp>
      <p:cxnSp>
        <p:nvCxnSpPr>
          <p:cNvPr id="12" name="Straight Connector 11">
            <a:extLst>
              <a:ext uri="{FF2B5EF4-FFF2-40B4-BE49-F238E27FC236}">
                <a16:creationId xmlns:a16="http://schemas.microsoft.com/office/drawing/2014/main" id="{ACF849AF-5386-F748-BB3B-1C46EAA216E5}"/>
              </a:ext>
            </a:extLst>
          </p:cNvPr>
          <p:cNvCxnSpPr/>
          <p:nvPr userDrawn="1"/>
        </p:nvCxnSpPr>
        <p:spPr>
          <a:xfrm>
            <a:off x="5159022" y="0"/>
            <a:ext cx="0" cy="685800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8CC20898-F87E-E747-A857-00ADA9A6EC70}"/>
              </a:ext>
            </a:extLst>
          </p:cNvPr>
          <p:cNvSpPr>
            <a:spLocks noGrp="1"/>
          </p:cNvSpPr>
          <p:nvPr>
            <p:ph type="body" sz="quarter" idx="10"/>
          </p:nvPr>
        </p:nvSpPr>
        <p:spPr>
          <a:xfrm>
            <a:off x="5654298" y="2033551"/>
            <a:ext cx="5969000" cy="411982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Tree>
    <p:extLst>
      <p:ext uri="{BB962C8B-B14F-4D97-AF65-F5344CB8AC3E}">
        <p14:creationId xmlns:p14="http://schemas.microsoft.com/office/powerpoint/2010/main" val="37743661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a:xfrm>
            <a:off x="723232" y="397353"/>
            <a:ext cx="9404350" cy="1400175"/>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28862152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838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a:xfrm>
            <a:off x="646113" y="452438"/>
            <a:ext cx="9404350" cy="1400175"/>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41030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46113" y="452438"/>
            <a:ext cx="9404350" cy="1400175"/>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103313" y="1905000"/>
            <a:ext cx="4396338" cy="576262"/>
          </a:xfrm>
          <a:solidFill>
            <a:schemeClr val="tx2"/>
          </a:solidFill>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654495" y="1905000"/>
            <a:ext cx="4396339" cy="576262"/>
          </a:xfrm>
          <a:solidFill>
            <a:schemeClr val="tx2"/>
          </a:solidFill>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478706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kolonner">
    <p:spTree>
      <p:nvGrpSpPr>
        <p:cNvPr id="1" name=""/>
        <p:cNvGrpSpPr/>
        <p:nvPr/>
      </p:nvGrpSpPr>
      <p:grpSpPr>
        <a:xfrm>
          <a:off x="0" y="0"/>
          <a:ext cx="0" cy="0"/>
          <a:chOff x="0" y="0"/>
          <a:chExt cx="0" cy="0"/>
        </a:xfrm>
      </p:grpSpPr>
      <p:cxnSp>
        <p:nvCxnSpPr>
          <p:cNvPr id="9" name="Straight Connector 16">
            <a:extLst>
              <a:ext uri="{FF2B5EF4-FFF2-40B4-BE49-F238E27FC236}">
                <a16:creationId xmlns:a16="http://schemas.microsoft.com/office/drawing/2014/main" id="{10A4F973-3DAB-2A42-8FC6-267FAC2F2CB6}"/>
              </a:ext>
            </a:extLst>
          </p:cNvPr>
          <p:cNvCxnSpPr/>
          <p:nvPr/>
        </p:nvCxnSpPr>
        <p:spPr>
          <a:xfrm>
            <a:off x="372586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17">
            <a:extLst>
              <a:ext uri="{FF2B5EF4-FFF2-40B4-BE49-F238E27FC236}">
                <a16:creationId xmlns:a16="http://schemas.microsoft.com/office/drawing/2014/main" id="{423E57AC-F50B-1C4C-8823-51D7790A5FB6}"/>
              </a:ext>
            </a:extLst>
          </p:cNvPr>
          <p:cNvCxnSpPr/>
          <p:nvPr/>
        </p:nvCxnSpPr>
        <p:spPr>
          <a:xfrm>
            <a:off x="6962775" y="2133600"/>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46113" y="452438"/>
            <a:ext cx="9404350" cy="1400175"/>
          </a:xfrm>
          <a:prstGeom prst="rect">
            <a:avLst/>
          </a:prstGeom>
        </p:spPr>
        <p:txBody>
          <a:bodyPr/>
          <a:lstStyle>
            <a:lvl1pPr>
              <a:defRPr sz="4200"/>
            </a:lvl1pPr>
          </a:lstStyle>
          <a:p>
            <a:r>
              <a:rPr lang="en-GB"/>
              <a:t>Click to edit Master title style</a:t>
            </a:r>
            <a:endParaRPr lang="en-US"/>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Text Placeholder 3"/>
          <p:cNvSpPr>
            <a:spLocks noGrp="1"/>
          </p:cNvSpPr>
          <p:nvPr>
            <p:ph type="body" sz="half" idx="15"/>
          </p:nvPr>
        </p:nvSpPr>
        <p:spPr>
          <a:xfrm>
            <a:off x="652463" y="2667000"/>
            <a:ext cx="2927350"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Text Placeholder 3"/>
          <p:cNvSpPr>
            <a:spLocks noGrp="1"/>
          </p:cNvSpPr>
          <p:nvPr>
            <p:ph type="body" sz="half" idx="16"/>
          </p:nvPr>
        </p:nvSpPr>
        <p:spPr>
          <a:xfrm>
            <a:off x="3873106" y="2667000"/>
            <a:ext cx="2946794"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Text Placeholder 3"/>
          <p:cNvSpPr>
            <a:spLocks noGrp="1"/>
          </p:cNvSpPr>
          <p:nvPr>
            <p:ph type="body" sz="half" idx="17"/>
          </p:nvPr>
        </p:nvSpPr>
        <p:spPr>
          <a:xfrm>
            <a:off x="7124700" y="2667000"/>
            <a:ext cx="2932113"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6823731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kolonner for bilde">
    <p:spTree>
      <p:nvGrpSpPr>
        <p:cNvPr id="1" name=""/>
        <p:cNvGrpSpPr/>
        <p:nvPr/>
      </p:nvGrpSpPr>
      <p:grpSpPr>
        <a:xfrm>
          <a:off x="0" y="0"/>
          <a:ext cx="0" cy="0"/>
          <a:chOff x="0" y="0"/>
          <a:chExt cx="0" cy="0"/>
        </a:xfrm>
      </p:grpSpPr>
      <p:cxnSp>
        <p:nvCxnSpPr>
          <p:cNvPr id="12" name="Straight Connector 18">
            <a:extLst>
              <a:ext uri="{FF2B5EF4-FFF2-40B4-BE49-F238E27FC236}">
                <a16:creationId xmlns:a16="http://schemas.microsoft.com/office/drawing/2014/main" id="{DC429AE1-9342-DA45-BFE0-ED6B7551873B}"/>
              </a:ext>
            </a:extLst>
          </p:cNvPr>
          <p:cNvCxnSpPr/>
          <p:nvPr/>
        </p:nvCxnSpPr>
        <p:spPr>
          <a:xfrm>
            <a:off x="372586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9">
            <a:extLst>
              <a:ext uri="{FF2B5EF4-FFF2-40B4-BE49-F238E27FC236}">
                <a16:creationId xmlns:a16="http://schemas.microsoft.com/office/drawing/2014/main" id="{644CE22E-724E-E843-96D5-34AA3330FFAA}"/>
              </a:ext>
            </a:extLst>
          </p:cNvPr>
          <p:cNvCxnSpPr/>
          <p:nvPr/>
        </p:nvCxnSpPr>
        <p:spPr>
          <a:xfrm>
            <a:off x="6962775" y="2133600"/>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46113" y="452438"/>
            <a:ext cx="9404350" cy="1400175"/>
          </a:xfrm>
          <a:prstGeom prst="rect">
            <a:avLst/>
          </a:prstGeom>
        </p:spPr>
        <p:txBody>
          <a:bodyPr/>
          <a:lstStyle>
            <a:lvl1pPr>
              <a:defRPr sz="4200"/>
            </a:lvl1pPr>
          </a:lstStyle>
          <a:p>
            <a:r>
              <a:rPr lang="en-GB"/>
              <a:t>Click to edit Master title style</a:t>
            </a:r>
            <a:endParaRPr lang="en-US"/>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GB" noProof="0"/>
              <a:t>Click icon to add picture</a:t>
            </a:r>
            <a:endParaRPr lang="en-US" noProof="0"/>
          </a:p>
        </p:txBody>
      </p:sp>
      <p:sp>
        <p:nvSpPr>
          <p:cNvPr id="22" name="Text Placeholder 3"/>
          <p:cNvSpPr>
            <a:spLocks noGrp="1"/>
          </p:cNvSpPr>
          <p:nvPr>
            <p:ph type="body" sz="half" idx="18"/>
          </p:nvPr>
        </p:nvSpPr>
        <p:spPr>
          <a:xfrm>
            <a:off x="652463" y="4827211"/>
            <a:ext cx="2940050"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GB" noProof="0"/>
              <a:t>Click icon to add picture</a:t>
            </a:r>
            <a:endParaRPr lang="en-US" noProof="0"/>
          </a:p>
        </p:txBody>
      </p:sp>
      <p:sp>
        <p:nvSpPr>
          <p:cNvPr id="23" name="Text Placeholder 3"/>
          <p:cNvSpPr>
            <a:spLocks noGrp="1"/>
          </p:cNvSpPr>
          <p:nvPr>
            <p:ph type="body" sz="half" idx="19"/>
          </p:nvPr>
        </p:nvSpPr>
        <p:spPr>
          <a:xfrm>
            <a:off x="3888022" y="4827210"/>
            <a:ext cx="2934406"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GB" noProof="0"/>
              <a:t>Click icon to add picture</a:t>
            </a:r>
            <a:endParaRPr lang="en-US" noProof="0"/>
          </a:p>
        </p:txBody>
      </p:sp>
      <p:sp>
        <p:nvSpPr>
          <p:cNvPr id="24" name="Text Placeholder 3"/>
          <p:cNvSpPr>
            <a:spLocks noGrp="1"/>
          </p:cNvSpPr>
          <p:nvPr>
            <p:ph type="body" sz="half" idx="20"/>
          </p:nvPr>
        </p:nvSpPr>
        <p:spPr>
          <a:xfrm>
            <a:off x="7124575" y="4827208"/>
            <a:ext cx="2935997"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449603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BEFA1-A4AB-4CF4-B02E-57AAED5719D6}"/>
              </a:ext>
            </a:extLst>
          </p:cNvPr>
          <p:cNvSpPr>
            <a:spLocks noGrp="1"/>
          </p:cNvSpPr>
          <p:nvPr>
            <p:ph type="title"/>
          </p:nvPr>
        </p:nvSpPr>
        <p:spPr>
          <a:xfrm>
            <a:off x="1621971" y="1709738"/>
            <a:ext cx="9165772" cy="2963271"/>
          </a:xfrm>
        </p:spPr>
        <p:txBody>
          <a:bodyPr anchor="b"/>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10AB406C-F19A-4393-9AD1-A300A7E452E8}"/>
              </a:ext>
            </a:extLst>
          </p:cNvPr>
          <p:cNvSpPr>
            <a:spLocks noGrp="1"/>
          </p:cNvSpPr>
          <p:nvPr>
            <p:ph type="body" idx="1"/>
          </p:nvPr>
        </p:nvSpPr>
        <p:spPr>
          <a:xfrm>
            <a:off x="1621971" y="4875028"/>
            <a:ext cx="9165772" cy="1052623"/>
          </a:xfrm>
        </p:spPr>
        <p:txBody>
          <a:bodyPr>
            <a:normAutofit/>
          </a:bodyPr>
          <a:lstStyle>
            <a:lvl1pPr marL="0" indent="0" algn="ctr">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7D7AE7-47F6-4023-8D44-8BA1DAB05FF2}"/>
              </a:ext>
            </a:extLst>
          </p:cNvPr>
          <p:cNvSpPr>
            <a:spLocks noGrp="1"/>
          </p:cNvSpPr>
          <p:nvPr>
            <p:ph type="dt" sz="half" idx="10"/>
          </p:nvPr>
        </p:nvSpPr>
        <p:spPr/>
        <p:txBody>
          <a:bodyPr/>
          <a:lstStyle/>
          <a:p>
            <a:fld id="{C1691109-F4F8-4597-962C-A4F4B7960636}" type="datetimeFigureOut">
              <a:rPr lang="en-US" smtClean="0"/>
              <a:t>9/6/2024</a:t>
            </a:fld>
            <a:endParaRPr lang="en-US"/>
          </a:p>
        </p:txBody>
      </p:sp>
      <p:sp>
        <p:nvSpPr>
          <p:cNvPr id="5" name="Footer Placeholder 4">
            <a:extLst>
              <a:ext uri="{FF2B5EF4-FFF2-40B4-BE49-F238E27FC236}">
                <a16:creationId xmlns:a16="http://schemas.microsoft.com/office/drawing/2014/main" id="{57AB32FC-A974-44FC-9804-F871EE51D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9ADE9-F40E-4E3B-AB8D-68CB1F4854A5}"/>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7165534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566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9/6/2024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491787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9/6/2024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6306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9/6/2024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0801078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9/6/2024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4257889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9/6/2024</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4432525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9/6/2024</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62620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9/6/2024</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2327228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9/6/2024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9413120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9/6/2024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22403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D816-3E01-4EFD-AD9C-783D674DA6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F53D69-34A7-451D-A902-5F6CD13343FE}"/>
              </a:ext>
            </a:extLst>
          </p:cNvPr>
          <p:cNvSpPr>
            <a:spLocks noGrp="1"/>
          </p:cNvSpPr>
          <p:nvPr>
            <p:ph sz="half" idx="1"/>
          </p:nvPr>
        </p:nvSpPr>
        <p:spPr>
          <a:xfrm>
            <a:off x="1020722" y="2095500"/>
            <a:ext cx="4999077" cy="3973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E1E0E2-7D34-48E0-8795-546D2F00E2CF}"/>
              </a:ext>
            </a:extLst>
          </p:cNvPr>
          <p:cNvSpPr>
            <a:spLocks noGrp="1"/>
          </p:cNvSpPr>
          <p:nvPr>
            <p:ph sz="half" idx="2"/>
          </p:nvPr>
        </p:nvSpPr>
        <p:spPr>
          <a:xfrm>
            <a:off x="6281056" y="2095500"/>
            <a:ext cx="5072743" cy="3973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005476-6B6D-4BA3-919B-5335D6429852}"/>
              </a:ext>
            </a:extLst>
          </p:cNvPr>
          <p:cNvSpPr>
            <a:spLocks noGrp="1"/>
          </p:cNvSpPr>
          <p:nvPr>
            <p:ph type="dt" sz="half" idx="10"/>
          </p:nvPr>
        </p:nvSpPr>
        <p:spPr/>
        <p:txBody>
          <a:bodyPr/>
          <a:lstStyle/>
          <a:p>
            <a:fld id="{C1691109-F4F8-4597-962C-A4F4B7960636}" type="datetimeFigureOut">
              <a:rPr lang="en-US" smtClean="0"/>
              <a:t>9/6/2024</a:t>
            </a:fld>
            <a:endParaRPr lang="en-US"/>
          </a:p>
        </p:txBody>
      </p:sp>
      <p:sp>
        <p:nvSpPr>
          <p:cNvPr id="6" name="Footer Placeholder 5">
            <a:extLst>
              <a:ext uri="{FF2B5EF4-FFF2-40B4-BE49-F238E27FC236}">
                <a16:creationId xmlns:a16="http://schemas.microsoft.com/office/drawing/2014/main" id="{F5DB6D41-07E2-4F6D-BB39-217957FE76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E0CA9C-BFED-484F-B765-EA8CE4B4B783}"/>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752521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9/6/2024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60619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9/6/2024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3066392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Date Placeholder 3">
            <a:extLst>
              <a:ext uri="{FF2B5EF4-FFF2-40B4-BE49-F238E27FC236}">
                <a16:creationId xmlns:a16="http://schemas.microsoft.com/office/drawing/2014/main" id="{E3365594-F281-4203-8FD4-D8546AF25845}"/>
              </a:ext>
            </a:extLst>
          </p:cNvPr>
          <p:cNvSpPr>
            <a:spLocks noGrp="1"/>
          </p:cNvSpPr>
          <p:nvPr>
            <p:ph type="dt" sz="half" idx="10"/>
          </p:nvPr>
        </p:nvSpPr>
        <p:spPr/>
        <p:txBody>
          <a:bodyPr/>
          <a:lstStyle>
            <a:lvl1pPr>
              <a:defRPr/>
            </a:lvl1pPr>
          </a:lstStyle>
          <a:p>
            <a:pPr>
              <a:defRPr/>
            </a:pPr>
            <a:fld id="{BA25CC5F-3D5B-4F58-A172-7CF3B051FA6F}" type="datetimeFigureOut">
              <a:rPr lang="nb-NO"/>
              <a:pPr>
                <a:defRPr/>
              </a:pPr>
              <a:t>06.09.2024</a:t>
            </a:fld>
            <a:endParaRPr lang="nb-NO"/>
          </a:p>
        </p:txBody>
      </p:sp>
      <p:sp>
        <p:nvSpPr>
          <p:cNvPr id="5" name="Footer Placeholder 4">
            <a:extLst>
              <a:ext uri="{FF2B5EF4-FFF2-40B4-BE49-F238E27FC236}">
                <a16:creationId xmlns:a16="http://schemas.microsoft.com/office/drawing/2014/main" id="{C8F62367-C001-4F5B-8CD2-29EE5AEBA797}"/>
              </a:ext>
            </a:extLst>
          </p:cNvPr>
          <p:cNvSpPr>
            <a:spLocks noGrp="1"/>
          </p:cNvSpPr>
          <p:nvPr>
            <p:ph type="ftr" sz="quarter" idx="11"/>
          </p:nvPr>
        </p:nvSpPr>
        <p:spPr/>
        <p:txBody>
          <a:bodyPr/>
          <a:lstStyle>
            <a:lvl1pPr>
              <a:defRPr sz="800" b="0"/>
            </a:lvl1pPr>
          </a:lstStyle>
          <a:p>
            <a:pPr>
              <a:defRPr/>
            </a:pPr>
            <a:endParaRPr lang="nb-NO"/>
          </a:p>
        </p:txBody>
      </p:sp>
      <p:sp>
        <p:nvSpPr>
          <p:cNvPr id="6" name="Slide Number Placeholder 5">
            <a:extLst>
              <a:ext uri="{FF2B5EF4-FFF2-40B4-BE49-F238E27FC236}">
                <a16:creationId xmlns:a16="http://schemas.microsoft.com/office/drawing/2014/main" id="{676EA17F-AC34-4622-8614-7F44EB6559BA}"/>
              </a:ext>
            </a:extLst>
          </p:cNvPr>
          <p:cNvSpPr>
            <a:spLocks noGrp="1"/>
          </p:cNvSpPr>
          <p:nvPr>
            <p:ph type="sldNum" sz="quarter" idx="12"/>
          </p:nvPr>
        </p:nvSpPr>
        <p:spPr/>
        <p:txBody>
          <a:bodyPr/>
          <a:lstStyle>
            <a:lvl1pPr>
              <a:defRPr smtClean="0"/>
            </a:lvl1pPr>
          </a:lstStyle>
          <a:p>
            <a:pPr>
              <a:defRPr/>
            </a:pPr>
            <a:fld id="{5A1A26F4-A043-4D9C-8C48-6335C1B5F85F}" type="slidenum">
              <a:rPr lang="nb-NO" altLang="nb-NO"/>
              <a:pPr>
                <a:defRPr/>
              </a:pPr>
              <a:t>‹#›</a:t>
            </a:fld>
            <a:endParaRPr lang="nb-NO" altLang="nb-NO"/>
          </a:p>
        </p:txBody>
      </p:sp>
    </p:spTree>
    <p:extLst>
      <p:ext uri="{BB962C8B-B14F-4D97-AF65-F5344CB8AC3E}">
        <p14:creationId xmlns:p14="http://schemas.microsoft.com/office/powerpoint/2010/main" val="25607090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a:extLst>
              <a:ext uri="{FF2B5EF4-FFF2-40B4-BE49-F238E27FC236}">
                <a16:creationId xmlns:a16="http://schemas.microsoft.com/office/drawing/2014/main" id="{D5B0959E-363D-4A18-B15A-02A137A964ED}"/>
              </a:ext>
            </a:extLst>
          </p:cNvPr>
          <p:cNvSpPr>
            <a:spLocks noGrp="1"/>
          </p:cNvSpPr>
          <p:nvPr>
            <p:ph type="dt" sz="half" idx="10"/>
          </p:nvPr>
        </p:nvSpPr>
        <p:spPr/>
        <p:txBody>
          <a:bodyPr/>
          <a:lstStyle>
            <a:lvl1pPr>
              <a:defRPr/>
            </a:lvl1pPr>
          </a:lstStyle>
          <a:p>
            <a:pPr>
              <a:defRPr/>
            </a:pPr>
            <a:fld id="{E56C29DC-EC23-47C8-8F39-1CC60E1C50F1}" type="datetimeFigureOut">
              <a:rPr lang="nb-NO"/>
              <a:pPr>
                <a:defRPr/>
              </a:pPr>
              <a:t>06.09.2024</a:t>
            </a:fld>
            <a:endParaRPr lang="nb-NO"/>
          </a:p>
        </p:txBody>
      </p:sp>
      <p:sp>
        <p:nvSpPr>
          <p:cNvPr id="5" name="Footer Placeholder 4">
            <a:extLst>
              <a:ext uri="{FF2B5EF4-FFF2-40B4-BE49-F238E27FC236}">
                <a16:creationId xmlns:a16="http://schemas.microsoft.com/office/drawing/2014/main" id="{4152EF17-7F35-4154-B38A-A1DF8C6BE1E2}"/>
              </a:ext>
            </a:extLst>
          </p:cNvPr>
          <p:cNvSpPr>
            <a:spLocks noGrp="1"/>
          </p:cNvSpPr>
          <p:nvPr>
            <p:ph type="ftr" sz="quarter" idx="11"/>
          </p:nvPr>
        </p:nvSpPr>
        <p:spPr/>
        <p:txBody>
          <a:bodyPr/>
          <a:lstStyle>
            <a:lvl1pPr>
              <a:defRPr b="0"/>
            </a:lvl1pPr>
          </a:lstStyle>
          <a:p>
            <a:pPr>
              <a:defRPr/>
            </a:pPr>
            <a:endParaRPr lang="nb-NO"/>
          </a:p>
        </p:txBody>
      </p:sp>
      <p:sp>
        <p:nvSpPr>
          <p:cNvPr id="6" name="Slide Number Placeholder 5">
            <a:extLst>
              <a:ext uri="{FF2B5EF4-FFF2-40B4-BE49-F238E27FC236}">
                <a16:creationId xmlns:a16="http://schemas.microsoft.com/office/drawing/2014/main" id="{10C786B2-D2BD-43C6-8185-62641A99E158}"/>
              </a:ext>
            </a:extLst>
          </p:cNvPr>
          <p:cNvSpPr>
            <a:spLocks noGrp="1"/>
          </p:cNvSpPr>
          <p:nvPr>
            <p:ph type="sldNum" sz="quarter" idx="12"/>
          </p:nvPr>
        </p:nvSpPr>
        <p:spPr/>
        <p:txBody>
          <a:bodyPr/>
          <a:lstStyle>
            <a:lvl1pPr>
              <a:defRPr smtClean="0"/>
            </a:lvl1pPr>
          </a:lstStyle>
          <a:p>
            <a:pPr>
              <a:defRPr/>
            </a:pPr>
            <a:fld id="{56CC5A4E-CEC3-48EA-835B-B65E36F46BB0}" type="slidenum">
              <a:rPr lang="nb-NO" altLang="nb-NO"/>
              <a:pPr>
                <a:defRPr/>
              </a:pPr>
              <a:t>‹#›</a:t>
            </a:fld>
            <a:endParaRPr lang="nb-NO" altLang="nb-NO"/>
          </a:p>
        </p:txBody>
      </p:sp>
    </p:spTree>
    <p:extLst>
      <p:ext uri="{BB962C8B-B14F-4D97-AF65-F5344CB8AC3E}">
        <p14:creationId xmlns:p14="http://schemas.microsoft.com/office/powerpoint/2010/main" val="25488214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Date Placeholder 3">
            <a:extLst>
              <a:ext uri="{FF2B5EF4-FFF2-40B4-BE49-F238E27FC236}">
                <a16:creationId xmlns:a16="http://schemas.microsoft.com/office/drawing/2014/main" id="{4BEEF1E6-138E-4E35-AEBD-AE23307FC2BB}"/>
              </a:ext>
            </a:extLst>
          </p:cNvPr>
          <p:cNvSpPr>
            <a:spLocks noGrp="1"/>
          </p:cNvSpPr>
          <p:nvPr>
            <p:ph type="dt" sz="half" idx="10"/>
          </p:nvPr>
        </p:nvSpPr>
        <p:spPr/>
        <p:txBody>
          <a:bodyPr/>
          <a:lstStyle>
            <a:lvl1pPr>
              <a:defRPr/>
            </a:lvl1pPr>
          </a:lstStyle>
          <a:p>
            <a:pPr>
              <a:defRPr/>
            </a:pPr>
            <a:fld id="{91953C5D-455C-43F8-B66A-27376A09F85E}" type="datetimeFigureOut">
              <a:rPr lang="nb-NO"/>
              <a:pPr>
                <a:defRPr/>
              </a:pPr>
              <a:t>06.09.2024</a:t>
            </a:fld>
            <a:endParaRPr lang="nb-NO"/>
          </a:p>
        </p:txBody>
      </p:sp>
      <p:sp>
        <p:nvSpPr>
          <p:cNvPr id="5" name="Footer Placeholder 4">
            <a:extLst>
              <a:ext uri="{FF2B5EF4-FFF2-40B4-BE49-F238E27FC236}">
                <a16:creationId xmlns:a16="http://schemas.microsoft.com/office/drawing/2014/main" id="{F62FAC4D-C6DB-4C2A-AC36-C526B3AC5798}"/>
              </a:ext>
            </a:extLst>
          </p:cNvPr>
          <p:cNvSpPr>
            <a:spLocks noGrp="1"/>
          </p:cNvSpPr>
          <p:nvPr>
            <p:ph type="ftr" sz="quarter" idx="11"/>
          </p:nvPr>
        </p:nvSpPr>
        <p:spPr/>
        <p:txBody>
          <a:bodyPr/>
          <a:lstStyle>
            <a:lvl1pPr>
              <a:defRPr b="0"/>
            </a:lvl1pPr>
          </a:lstStyle>
          <a:p>
            <a:pPr>
              <a:defRPr/>
            </a:pPr>
            <a:endParaRPr lang="nb-NO"/>
          </a:p>
        </p:txBody>
      </p:sp>
      <p:sp>
        <p:nvSpPr>
          <p:cNvPr id="6" name="Slide Number Placeholder 5">
            <a:extLst>
              <a:ext uri="{FF2B5EF4-FFF2-40B4-BE49-F238E27FC236}">
                <a16:creationId xmlns:a16="http://schemas.microsoft.com/office/drawing/2014/main" id="{C4A475C6-7CEE-4F32-89BB-49642E0C31C6}"/>
              </a:ext>
            </a:extLst>
          </p:cNvPr>
          <p:cNvSpPr>
            <a:spLocks noGrp="1"/>
          </p:cNvSpPr>
          <p:nvPr>
            <p:ph type="sldNum" sz="quarter" idx="12"/>
          </p:nvPr>
        </p:nvSpPr>
        <p:spPr/>
        <p:txBody>
          <a:bodyPr/>
          <a:lstStyle>
            <a:lvl1pPr>
              <a:defRPr smtClean="0"/>
            </a:lvl1pPr>
          </a:lstStyle>
          <a:p>
            <a:pPr>
              <a:defRPr/>
            </a:pPr>
            <a:fld id="{C74A536A-8B75-4203-B8E0-9679D10ED424}" type="slidenum">
              <a:rPr lang="nb-NO" altLang="nb-NO"/>
              <a:pPr>
                <a:defRPr/>
              </a:pPr>
              <a:t>‹#›</a:t>
            </a:fld>
            <a:endParaRPr lang="nb-NO" altLang="nb-NO"/>
          </a:p>
        </p:txBody>
      </p:sp>
    </p:spTree>
    <p:extLst>
      <p:ext uri="{BB962C8B-B14F-4D97-AF65-F5344CB8AC3E}">
        <p14:creationId xmlns:p14="http://schemas.microsoft.com/office/powerpoint/2010/main" val="16098520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a:extLst>
              <a:ext uri="{FF2B5EF4-FFF2-40B4-BE49-F238E27FC236}">
                <a16:creationId xmlns:a16="http://schemas.microsoft.com/office/drawing/2014/main" id="{96B7D6B4-6280-463D-BDC5-70C32F957302}"/>
              </a:ext>
            </a:extLst>
          </p:cNvPr>
          <p:cNvSpPr>
            <a:spLocks noGrp="1"/>
          </p:cNvSpPr>
          <p:nvPr>
            <p:ph type="dt" sz="half" idx="10"/>
          </p:nvPr>
        </p:nvSpPr>
        <p:spPr/>
        <p:txBody>
          <a:bodyPr/>
          <a:lstStyle>
            <a:lvl1pPr>
              <a:defRPr/>
            </a:lvl1pPr>
          </a:lstStyle>
          <a:p>
            <a:pPr>
              <a:defRPr/>
            </a:pPr>
            <a:fld id="{701C41FB-4DBE-4551-9AEF-97B457ACF4EF}" type="datetimeFigureOut">
              <a:rPr lang="nb-NO"/>
              <a:pPr>
                <a:defRPr/>
              </a:pPr>
              <a:t>06.09.2024</a:t>
            </a:fld>
            <a:endParaRPr lang="nb-NO"/>
          </a:p>
        </p:txBody>
      </p:sp>
      <p:sp>
        <p:nvSpPr>
          <p:cNvPr id="6" name="Footer Placeholder 5">
            <a:extLst>
              <a:ext uri="{FF2B5EF4-FFF2-40B4-BE49-F238E27FC236}">
                <a16:creationId xmlns:a16="http://schemas.microsoft.com/office/drawing/2014/main" id="{BEF4E0D4-C7F1-442F-8B0F-5A0C30318421}"/>
              </a:ext>
            </a:extLst>
          </p:cNvPr>
          <p:cNvSpPr>
            <a:spLocks noGrp="1"/>
          </p:cNvSpPr>
          <p:nvPr>
            <p:ph type="ftr" sz="quarter" idx="11"/>
          </p:nvPr>
        </p:nvSpPr>
        <p:spPr/>
        <p:txBody>
          <a:bodyPr/>
          <a:lstStyle>
            <a:lvl1pPr>
              <a:defRPr b="0"/>
            </a:lvl1pPr>
          </a:lstStyle>
          <a:p>
            <a:pPr>
              <a:defRPr/>
            </a:pPr>
            <a:endParaRPr lang="nb-NO"/>
          </a:p>
        </p:txBody>
      </p:sp>
      <p:sp>
        <p:nvSpPr>
          <p:cNvPr id="7" name="Slide Number Placeholder 6">
            <a:extLst>
              <a:ext uri="{FF2B5EF4-FFF2-40B4-BE49-F238E27FC236}">
                <a16:creationId xmlns:a16="http://schemas.microsoft.com/office/drawing/2014/main" id="{C3AAACD0-4DE4-4684-896A-2CD90A26A8C6}"/>
              </a:ext>
            </a:extLst>
          </p:cNvPr>
          <p:cNvSpPr>
            <a:spLocks noGrp="1"/>
          </p:cNvSpPr>
          <p:nvPr>
            <p:ph type="sldNum" sz="quarter" idx="12"/>
          </p:nvPr>
        </p:nvSpPr>
        <p:spPr/>
        <p:txBody>
          <a:bodyPr/>
          <a:lstStyle>
            <a:lvl1pPr>
              <a:defRPr smtClean="0"/>
            </a:lvl1pPr>
          </a:lstStyle>
          <a:p>
            <a:pPr>
              <a:defRPr/>
            </a:pPr>
            <a:fld id="{7AA891EB-2FDF-4B0B-B03C-59561CF188A4}" type="slidenum">
              <a:rPr lang="nb-NO" altLang="nb-NO"/>
              <a:pPr>
                <a:defRPr/>
              </a:pPr>
              <a:t>‹#›</a:t>
            </a:fld>
            <a:endParaRPr lang="nb-NO" altLang="nb-NO"/>
          </a:p>
        </p:txBody>
      </p:sp>
    </p:spTree>
    <p:extLst>
      <p:ext uri="{BB962C8B-B14F-4D97-AF65-F5344CB8AC3E}">
        <p14:creationId xmlns:p14="http://schemas.microsoft.com/office/powerpoint/2010/main" val="31262355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6">
            <a:extLst>
              <a:ext uri="{FF2B5EF4-FFF2-40B4-BE49-F238E27FC236}">
                <a16:creationId xmlns:a16="http://schemas.microsoft.com/office/drawing/2014/main" id="{345A468C-83A2-466D-B4F7-BDF31002946B}"/>
              </a:ext>
            </a:extLst>
          </p:cNvPr>
          <p:cNvSpPr>
            <a:spLocks noGrp="1"/>
          </p:cNvSpPr>
          <p:nvPr>
            <p:ph type="dt" sz="half" idx="10"/>
          </p:nvPr>
        </p:nvSpPr>
        <p:spPr/>
        <p:txBody>
          <a:bodyPr/>
          <a:lstStyle>
            <a:lvl1pPr>
              <a:defRPr/>
            </a:lvl1pPr>
          </a:lstStyle>
          <a:p>
            <a:pPr>
              <a:defRPr/>
            </a:pPr>
            <a:fld id="{309F3555-9150-49CA-B17A-24B2649516B9}" type="datetimeFigureOut">
              <a:rPr lang="nb-NO"/>
              <a:pPr>
                <a:defRPr/>
              </a:pPr>
              <a:t>06.09.2024</a:t>
            </a:fld>
            <a:endParaRPr lang="nb-NO"/>
          </a:p>
        </p:txBody>
      </p:sp>
      <p:sp>
        <p:nvSpPr>
          <p:cNvPr id="8" name="Footer Placeholder 7">
            <a:extLst>
              <a:ext uri="{FF2B5EF4-FFF2-40B4-BE49-F238E27FC236}">
                <a16:creationId xmlns:a16="http://schemas.microsoft.com/office/drawing/2014/main" id="{12FB4BCB-A733-495C-B243-872A54534CB6}"/>
              </a:ext>
            </a:extLst>
          </p:cNvPr>
          <p:cNvSpPr>
            <a:spLocks noGrp="1"/>
          </p:cNvSpPr>
          <p:nvPr>
            <p:ph type="ftr" sz="quarter" idx="11"/>
          </p:nvPr>
        </p:nvSpPr>
        <p:spPr/>
        <p:txBody>
          <a:bodyPr/>
          <a:lstStyle>
            <a:lvl1pPr>
              <a:defRPr b="0"/>
            </a:lvl1pPr>
          </a:lstStyle>
          <a:p>
            <a:pPr>
              <a:defRPr/>
            </a:pPr>
            <a:endParaRPr lang="nb-NO"/>
          </a:p>
        </p:txBody>
      </p:sp>
      <p:sp>
        <p:nvSpPr>
          <p:cNvPr id="9" name="Slide Number Placeholder 8">
            <a:extLst>
              <a:ext uri="{FF2B5EF4-FFF2-40B4-BE49-F238E27FC236}">
                <a16:creationId xmlns:a16="http://schemas.microsoft.com/office/drawing/2014/main" id="{515FA1AE-90CF-4007-A6CA-EDAECBBC01BF}"/>
              </a:ext>
            </a:extLst>
          </p:cNvPr>
          <p:cNvSpPr>
            <a:spLocks noGrp="1"/>
          </p:cNvSpPr>
          <p:nvPr>
            <p:ph type="sldNum" sz="quarter" idx="12"/>
          </p:nvPr>
        </p:nvSpPr>
        <p:spPr/>
        <p:txBody>
          <a:bodyPr/>
          <a:lstStyle>
            <a:lvl1pPr>
              <a:defRPr smtClean="0"/>
            </a:lvl1pPr>
          </a:lstStyle>
          <a:p>
            <a:pPr>
              <a:defRPr/>
            </a:pPr>
            <a:fld id="{04080B36-BE5D-4859-A1E5-A09EE5CFBBF8}" type="slidenum">
              <a:rPr lang="nb-NO" altLang="nb-NO"/>
              <a:pPr>
                <a:defRPr/>
              </a:pPr>
              <a:t>‹#›</a:t>
            </a:fld>
            <a:endParaRPr lang="nb-NO" altLang="nb-NO"/>
          </a:p>
        </p:txBody>
      </p:sp>
    </p:spTree>
    <p:extLst>
      <p:ext uri="{BB962C8B-B14F-4D97-AF65-F5344CB8AC3E}">
        <p14:creationId xmlns:p14="http://schemas.microsoft.com/office/powerpoint/2010/main" val="35921243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a:extLst>
              <a:ext uri="{FF2B5EF4-FFF2-40B4-BE49-F238E27FC236}">
                <a16:creationId xmlns:a16="http://schemas.microsoft.com/office/drawing/2014/main" id="{C8C2DCDE-EE8D-4617-9AD4-35E43A61E295}"/>
              </a:ext>
            </a:extLst>
          </p:cNvPr>
          <p:cNvSpPr>
            <a:spLocks noGrp="1"/>
          </p:cNvSpPr>
          <p:nvPr>
            <p:ph type="dt" sz="half" idx="10"/>
          </p:nvPr>
        </p:nvSpPr>
        <p:spPr/>
        <p:txBody>
          <a:bodyPr/>
          <a:lstStyle>
            <a:lvl1pPr>
              <a:defRPr/>
            </a:lvl1pPr>
          </a:lstStyle>
          <a:p>
            <a:pPr>
              <a:defRPr/>
            </a:pPr>
            <a:fld id="{E0E81E5C-E4F0-41EB-B5F6-ED984531DACC}" type="datetimeFigureOut">
              <a:rPr lang="nb-NO"/>
              <a:pPr>
                <a:defRPr/>
              </a:pPr>
              <a:t>06.09.2024</a:t>
            </a:fld>
            <a:endParaRPr lang="nb-NO"/>
          </a:p>
        </p:txBody>
      </p:sp>
      <p:sp>
        <p:nvSpPr>
          <p:cNvPr id="4" name="Footer Placeholder 3">
            <a:extLst>
              <a:ext uri="{FF2B5EF4-FFF2-40B4-BE49-F238E27FC236}">
                <a16:creationId xmlns:a16="http://schemas.microsoft.com/office/drawing/2014/main" id="{6A586F32-C763-41C7-A723-A44C06324A37}"/>
              </a:ext>
            </a:extLst>
          </p:cNvPr>
          <p:cNvSpPr>
            <a:spLocks noGrp="1"/>
          </p:cNvSpPr>
          <p:nvPr>
            <p:ph type="ftr" sz="quarter" idx="11"/>
          </p:nvPr>
        </p:nvSpPr>
        <p:spPr/>
        <p:txBody>
          <a:bodyPr/>
          <a:lstStyle>
            <a:lvl1pPr>
              <a:defRPr b="0"/>
            </a:lvl1pPr>
          </a:lstStyle>
          <a:p>
            <a:pPr>
              <a:defRPr/>
            </a:pPr>
            <a:endParaRPr lang="nb-NO"/>
          </a:p>
        </p:txBody>
      </p:sp>
      <p:sp>
        <p:nvSpPr>
          <p:cNvPr id="5" name="Slide Number Placeholder 4">
            <a:extLst>
              <a:ext uri="{FF2B5EF4-FFF2-40B4-BE49-F238E27FC236}">
                <a16:creationId xmlns:a16="http://schemas.microsoft.com/office/drawing/2014/main" id="{EA8BE607-F3C1-426D-8E67-D1794396B0AE}"/>
              </a:ext>
            </a:extLst>
          </p:cNvPr>
          <p:cNvSpPr>
            <a:spLocks noGrp="1"/>
          </p:cNvSpPr>
          <p:nvPr>
            <p:ph type="sldNum" sz="quarter" idx="12"/>
          </p:nvPr>
        </p:nvSpPr>
        <p:spPr/>
        <p:txBody>
          <a:bodyPr/>
          <a:lstStyle>
            <a:lvl1pPr>
              <a:defRPr smtClean="0"/>
            </a:lvl1pPr>
          </a:lstStyle>
          <a:p>
            <a:pPr>
              <a:defRPr/>
            </a:pPr>
            <a:fld id="{3C040B81-7A74-481B-B664-F2786E8CFEDD}" type="slidenum">
              <a:rPr lang="nb-NO" altLang="nb-NO"/>
              <a:pPr>
                <a:defRPr/>
              </a:pPr>
              <a:t>‹#›</a:t>
            </a:fld>
            <a:endParaRPr lang="nb-NO" altLang="nb-NO"/>
          </a:p>
        </p:txBody>
      </p:sp>
    </p:spTree>
    <p:extLst>
      <p:ext uri="{BB962C8B-B14F-4D97-AF65-F5344CB8AC3E}">
        <p14:creationId xmlns:p14="http://schemas.microsoft.com/office/powerpoint/2010/main" val="35084579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161F25-77AC-490A-904F-8C38CF876A86}"/>
              </a:ext>
            </a:extLst>
          </p:cNvPr>
          <p:cNvSpPr>
            <a:spLocks noGrp="1"/>
          </p:cNvSpPr>
          <p:nvPr>
            <p:ph type="dt" sz="half" idx="10"/>
          </p:nvPr>
        </p:nvSpPr>
        <p:spPr/>
        <p:txBody>
          <a:bodyPr/>
          <a:lstStyle>
            <a:lvl1pPr>
              <a:defRPr/>
            </a:lvl1pPr>
          </a:lstStyle>
          <a:p>
            <a:pPr>
              <a:defRPr/>
            </a:pPr>
            <a:fld id="{A9FC4BEF-AA7A-4ACC-89D0-9B1A96FEC36E}" type="datetimeFigureOut">
              <a:rPr lang="nb-NO"/>
              <a:pPr>
                <a:defRPr/>
              </a:pPr>
              <a:t>06.09.2024</a:t>
            </a:fld>
            <a:endParaRPr lang="nb-NO"/>
          </a:p>
        </p:txBody>
      </p:sp>
      <p:sp>
        <p:nvSpPr>
          <p:cNvPr id="3" name="Footer Placeholder 2">
            <a:extLst>
              <a:ext uri="{FF2B5EF4-FFF2-40B4-BE49-F238E27FC236}">
                <a16:creationId xmlns:a16="http://schemas.microsoft.com/office/drawing/2014/main" id="{96BC59D4-F86F-478F-9567-6B0977D240BF}"/>
              </a:ext>
            </a:extLst>
          </p:cNvPr>
          <p:cNvSpPr>
            <a:spLocks noGrp="1"/>
          </p:cNvSpPr>
          <p:nvPr>
            <p:ph type="ftr" sz="quarter" idx="11"/>
          </p:nvPr>
        </p:nvSpPr>
        <p:spPr/>
        <p:txBody>
          <a:bodyPr/>
          <a:lstStyle>
            <a:lvl1pPr>
              <a:defRPr b="0"/>
            </a:lvl1pPr>
          </a:lstStyle>
          <a:p>
            <a:pPr>
              <a:defRPr/>
            </a:pPr>
            <a:endParaRPr lang="nb-NO"/>
          </a:p>
        </p:txBody>
      </p:sp>
      <p:sp>
        <p:nvSpPr>
          <p:cNvPr id="4" name="Slide Number Placeholder 3">
            <a:extLst>
              <a:ext uri="{FF2B5EF4-FFF2-40B4-BE49-F238E27FC236}">
                <a16:creationId xmlns:a16="http://schemas.microsoft.com/office/drawing/2014/main" id="{2F429958-C90B-4EB0-A373-9F0CE8E88893}"/>
              </a:ext>
            </a:extLst>
          </p:cNvPr>
          <p:cNvSpPr>
            <a:spLocks noGrp="1"/>
          </p:cNvSpPr>
          <p:nvPr>
            <p:ph type="sldNum" sz="quarter" idx="12"/>
          </p:nvPr>
        </p:nvSpPr>
        <p:spPr/>
        <p:txBody>
          <a:bodyPr/>
          <a:lstStyle>
            <a:lvl1pPr>
              <a:defRPr smtClean="0"/>
            </a:lvl1pPr>
          </a:lstStyle>
          <a:p>
            <a:pPr>
              <a:defRPr/>
            </a:pPr>
            <a:fld id="{4D3BD1CE-6B60-4631-980D-4B5E99D3C2FC}" type="slidenum">
              <a:rPr lang="nb-NO" altLang="nb-NO"/>
              <a:pPr>
                <a:defRPr/>
              </a:pPr>
              <a:t>‹#›</a:t>
            </a:fld>
            <a:endParaRPr lang="nb-NO" altLang="nb-NO"/>
          </a:p>
        </p:txBody>
      </p:sp>
    </p:spTree>
    <p:extLst>
      <p:ext uri="{BB962C8B-B14F-4D97-AF65-F5344CB8AC3E}">
        <p14:creationId xmlns:p14="http://schemas.microsoft.com/office/powerpoint/2010/main" val="1879887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Date Placeholder 4">
            <a:extLst>
              <a:ext uri="{FF2B5EF4-FFF2-40B4-BE49-F238E27FC236}">
                <a16:creationId xmlns:a16="http://schemas.microsoft.com/office/drawing/2014/main" id="{E0775826-D02C-45BC-9F60-FB1D32EB3BDF}"/>
              </a:ext>
            </a:extLst>
          </p:cNvPr>
          <p:cNvSpPr>
            <a:spLocks noGrp="1"/>
          </p:cNvSpPr>
          <p:nvPr>
            <p:ph type="dt" sz="half" idx="10"/>
          </p:nvPr>
        </p:nvSpPr>
        <p:spPr/>
        <p:txBody>
          <a:bodyPr/>
          <a:lstStyle>
            <a:lvl1pPr>
              <a:defRPr/>
            </a:lvl1pPr>
          </a:lstStyle>
          <a:p>
            <a:pPr>
              <a:defRPr/>
            </a:pPr>
            <a:fld id="{45798360-1B60-455A-9132-9E7499E52152}" type="datetimeFigureOut">
              <a:rPr lang="nb-NO"/>
              <a:pPr>
                <a:defRPr/>
              </a:pPr>
              <a:t>06.09.2024</a:t>
            </a:fld>
            <a:endParaRPr lang="nb-NO"/>
          </a:p>
        </p:txBody>
      </p:sp>
      <p:sp>
        <p:nvSpPr>
          <p:cNvPr id="6" name="Footer Placeholder 5">
            <a:extLst>
              <a:ext uri="{FF2B5EF4-FFF2-40B4-BE49-F238E27FC236}">
                <a16:creationId xmlns:a16="http://schemas.microsoft.com/office/drawing/2014/main" id="{A6B2F075-F071-487B-A2B3-F63272566D26}"/>
              </a:ext>
            </a:extLst>
          </p:cNvPr>
          <p:cNvSpPr>
            <a:spLocks noGrp="1"/>
          </p:cNvSpPr>
          <p:nvPr>
            <p:ph type="ftr" sz="quarter" idx="11"/>
          </p:nvPr>
        </p:nvSpPr>
        <p:spPr/>
        <p:txBody>
          <a:bodyPr/>
          <a:lstStyle>
            <a:lvl1pPr>
              <a:defRPr b="0"/>
            </a:lvl1pPr>
          </a:lstStyle>
          <a:p>
            <a:pPr>
              <a:defRPr/>
            </a:pPr>
            <a:endParaRPr lang="nb-NO"/>
          </a:p>
        </p:txBody>
      </p:sp>
      <p:sp>
        <p:nvSpPr>
          <p:cNvPr id="7" name="Slide Number Placeholder 6">
            <a:extLst>
              <a:ext uri="{FF2B5EF4-FFF2-40B4-BE49-F238E27FC236}">
                <a16:creationId xmlns:a16="http://schemas.microsoft.com/office/drawing/2014/main" id="{877F62A0-1B42-4320-B026-082C84FEA234}"/>
              </a:ext>
            </a:extLst>
          </p:cNvPr>
          <p:cNvSpPr>
            <a:spLocks noGrp="1"/>
          </p:cNvSpPr>
          <p:nvPr>
            <p:ph type="sldNum" sz="quarter" idx="12"/>
          </p:nvPr>
        </p:nvSpPr>
        <p:spPr/>
        <p:txBody>
          <a:bodyPr/>
          <a:lstStyle>
            <a:lvl1pPr>
              <a:defRPr smtClean="0"/>
            </a:lvl1pPr>
          </a:lstStyle>
          <a:p>
            <a:pPr>
              <a:defRPr/>
            </a:pPr>
            <a:fld id="{3DABECF2-F75B-4280-AE7B-F12E991B585C}" type="slidenum">
              <a:rPr lang="nb-NO" altLang="nb-NO"/>
              <a:pPr>
                <a:defRPr/>
              </a:pPr>
              <a:t>‹#›</a:t>
            </a:fld>
            <a:endParaRPr lang="nb-NO" altLang="nb-NO"/>
          </a:p>
        </p:txBody>
      </p:sp>
    </p:spTree>
    <p:extLst>
      <p:ext uri="{BB962C8B-B14F-4D97-AF65-F5344CB8AC3E}">
        <p14:creationId xmlns:p14="http://schemas.microsoft.com/office/powerpoint/2010/main" val="1580676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74AD2-5208-4201-90A7-F961876195F8}"/>
              </a:ext>
            </a:extLst>
          </p:cNvPr>
          <p:cNvSpPr>
            <a:spLocks noGrp="1"/>
          </p:cNvSpPr>
          <p:nvPr>
            <p:ph type="title"/>
          </p:nvPr>
        </p:nvSpPr>
        <p:spPr>
          <a:xfrm>
            <a:off x="1028700" y="702129"/>
            <a:ext cx="10326688" cy="11256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A3FF53-BE24-42E9-BA12-BC5863CBFF1B}"/>
              </a:ext>
            </a:extLst>
          </p:cNvPr>
          <p:cNvSpPr>
            <a:spLocks noGrp="1"/>
          </p:cNvSpPr>
          <p:nvPr>
            <p:ph type="body" idx="1"/>
          </p:nvPr>
        </p:nvSpPr>
        <p:spPr>
          <a:xfrm>
            <a:off x="1028700" y="1827804"/>
            <a:ext cx="4968875"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A84776-6678-4D27-9BE9-5D83FC9E884F}"/>
              </a:ext>
            </a:extLst>
          </p:cNvPr>
          <p:cNvSpPr>
            <a:spLocks noGrp="1"/>
          </p:cNvSpPr>
          <p:nvPr>
            <p:ph sz="half" idx="2"/>
          </p:nvPr>
        </p:nvSpPr>
        <p:spPr>
          <a:xfrm>
            <a:off x="1028700" y="2642191"/>
            <a:ext cx="4968875" cy="3402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BCA2E2-5B30-43B4-8FCD-23015451F221}"/>
              </a:ext>
            </a:extLst>
          </p:cNvPr>
          <p:cNvSpPr>
            <a:spLocks noGrp="1"/>
          </p:cNvSpPr>
          <p:nvPr>
            <p:ph type="body" sz="quarter" idx="3"/>
          </p:nvPr>
        </p:nvSpPr>
        <p:spPr>
          <a:xfrm>
            <a:off x="6281054" y="1827804"/>
            <a:ext cx="5087034"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A7B7A1-E670-4E7E-AEBA-340893DE8EE5}"/>
              </a:ext>
            </a:extLst>
          </p:cNvPr>
          <p:cNvSpPr>
            <a:spLocks noGrp="1"/>
          </p:cNvSpPr>
          <p:nvPr>
            <p:ph sz="quarter" idx="4"/>
          </p:nvPr>
        </p:nvSpPr>
        <p:spPr>
          <a:xfrm>
            <a:off x="6281054" y="2642191"/>
            <a:ext cx="5087034" cy="3402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44D3AE-982A-4CC3-8456-4D4B0E35D993}"/>
              </a:ext>
            </a:extLst>
          </p:cNvPr>
          <p:cNvSpPr>
            <a:spLocks noGrp="1"/>
          </p:cNvSpPr>
          <p:nvPr>
            <p:ph type="dt" sz="half" idx="10"/>
          </p:nvPr>
        </p:nvSpPr>
        <p:spPr/>
        <p:txBody>
          <a:bodyPr/>
          <a:lstStyle/>
          <a:p>
            <a:fld id="{C1691109-F4F8-4597-962C-A4F4B7960636}" type="datetimeFigureOut">
              <a:rPr lang="en-US" smtClean="0"/>
              <a:t>9/6/2024</a:t>
            </a:fld>
            <a:endParaRPr lang="en-US"/>
          </a:p>
        </p:txBody>
      </p:sp>
      <p:sp>
        <p:nvSpPr>
          <p:cNvPr id="8" name="Footer Placeholder 7">
            <a:extLst>
              <a:ext uri="{FF2B5EF4-FFF2-40B4-BE49-F238E27FC236}">
                <a16:creationId xmlns:a16="http://schemas.microsoft.com/office/drawing/2014/main" id="{56FE3087-09F9-4436-8236-8693EA4984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8413CB-0E24-4F96-AF8C-EE269ACCE783}"/>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2293971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a:t>Klikk ikonet for å legge til et bilde</a:t>
            </a:r>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Date Placeholder 4">
            <a:extLst>
              <a:ext uri="{FF2B5EF4-FFF2-40B4-BE49-F238E27FC236}">
                <a16:creationId xmlns:a16="http://schemas.microsoft.com/office/drawing/2014/main" id="{BCC3C3E8-CF29-45DF-A42C-074C9F4508A8}"/>
              </a:ext>
            </a:extLst>
          </p:cNvPr>
          <p:cNvSpPr>
            <a:spLocks noGrp="1"/>
          </p:cNvSpPr>
          <p:nvPr>
            <p:ph type="dt" sz="half" idx="10"/>
          </p:nvPr>
        </p:nvSpPr>
        <p:spPr/>
        <p:txBody>
          <a:bodyPr/>
          <a:lstStyle>
            <a:lvl1pPr>
              <a:defRPr/>
            </a:lvl1pPr>
          </a:lstStyle>
          <a:p>
            <a:pPr>
              <a:defRPr/>
            </a:pPr>
            <a:fld id="{23480E25-B949-44A5-8D8B-143493C9A303}" type="datetimeFigureOut">
              <a:rPr lang="nb-NO"/>
              <a:pPr>
                <a:defRPr/>
              </a:pPr>
              <a:t>06.09.2024</a:t>
            </a:fld>
            <a:endParaRPr lang="nb-NO"/>
          </a:p>
        </p:txBody>
      </p:sp>
      <p:sp>
        <p:nvSpPr>
          <p:cNvPr id="6" name="Footer Placeholder 5">
            <a:extLst>
              <a:ext uri="{FF2B5EF4-FFF2-40B4-BE49-F238E27FC236}">
                <a16:creationId xmlns:a16="http://schemas.microsoft.com/office/drawing/2014/main" id="{66A6DFBE-43F9-4D96-9A85-BB869794A941}"/>
              </a:ext>
            </a:extLst>
          </p:cNvPr>
          <p:cNvSpPr>
            <a:spLocks noGrp="1"/>
          </p:cNvSpPr>
          <p:nvPr>
            <p:ph type="ftr" sz="quarter" idx="11"/>
          </p:nvPr>
        </p:nvSpPr>
        <p:spPr/>
        <p:txBody>
          <a:bodyPr/>
          <a:lstStyle>
            <a:lvl1pPr>
              <a:defRPr b="0"/>
            </a:lvl1pPr>
          </a:lstStyle>
          <a:p>
            <a:pPr>
              <a:defRPr/>
            </a:pPr>
            <a:endParaRPr lang="nb-NO"/>
          </a:p>
        </p:txBody>
      </p:sp>
      <p:sp>
        <p:nvSpPr>
          <p:cNvPr id="7" name="Slide Number Placeholder 6">
            <a:extLst>
              <a:ext uri="{FF2B5EF4-FFF2-40B4-BE49-F238E27FC236}">
                <a16:creationId xmlns:a16="http://schemas.microsoft.com/office/drawing/2014/main" id="{0895C01C-8741-493D-94AD-B5E77BECB05C}"/>
              </a:ext>
            </a:extLst>
          </p:cNvPr>
          <p:cNvSpPr>
            <a:spLocks noGrp="1"/>
          </p:cNvSpPr>
          <p:nvPr>
            <p:ph type="sldNum" sz="quarter" idx="12"/>
          </p:nvPr>
        </p:nvSpPr>
        <p:spPr/>
        <p:txBody>
          <a:bodyPr/>
          <a:lstStyle>
            <a:lvl1pPr>
              <a:defRPr smtClean="0"/>
            </a:lvl1pPr>
          </a:lstStyle>
          <a:p>
            <a:pPr>
              <a:defRPr/>
            </a:pPr>
            <a:fld id="{016DA1FB-E536-4154-AC22-0182DA368DF7}" type="slidenum">
              <a:rPr lang="nb-NO" altLang="nb-NO"/>
              <a:pPr>
                <a:defRPr/>
              </a:pPr>
              <a:t>‹#›</a:t>
            </a:fld>
            <a:endParaRPr lang="nb-NO" altLang="nb-NO"/>
          </a:p>
        </p:txBody>
      </p:sp>
    </p:spTree>
    <p:extLst>
      <p:ext uri="{BB962C8B-B14F-4D97-AF65-F5344CB8AC3E}">
        <p14:creationId xmlns:p14="http://schemas.microsoft.com/office/powerpoint/2010/main" val="32737589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a:extLst>
              <a:ext uri="{FF2B5EF4-FFF2-40B4-BE49-F238E27FC236}">
                <a16:creationId xmlns:a16="http://schemas.microsoft.com/office/drawing/2014/main" id="{2DB0B2B1-27BB-4020-B6E7-1E74C76850B1}"/>
              </a:ext>
            </a:extLst>
          </p:cNvPr>
          <p:cNvSpPr>
            <a:spLocks noGrp="1"/>
          </p:cNvSpPr>
          <p:nvPr>
            <p:ph type="dt" sz="half" idx="10"/>
          </p:nvPr>
        </p:nvSpPr>
        <p:spPr/>
        <p:txBody>
          <a:bodyPr/>
          <a:lstStyle>
            <a:lvl1pPr>
              <a:defRPr/>
            </a:lvl1pPr>
          </a:lstStyle>
          <a:p>
            <a:pPr>
              <a:defRPr/>
            </a:pPr>
            <a:fld id="{124ADE7A-B4AF-4D60-9CBB-022236C49195}" type="datetimeFigureOut">
              <a:rPr lang="nb-NO"/>
              <a:pPr>
                <a:defRPr/>
              </a:pPr>
              <a:t>06.09.2024</a:t>
            </a:fld>
            <a:endParaRPr lang="nb-NO"/>
          </a:p>
        </p:txBody>
      </p:sp>
      <p:sp>
        <p:nvSpPr>
          <p:cNvPr id="5" name="Footer Placeholder 4">
            <a:extLst>
              <a:ext uri="{FF2B5EF4-FFF2-40B4-BE49-F238E27FC236}">
                <a16:creationId xmlns:a16="http://schemas.microsoft.com/office/drawing/2014/main" id="{4E31F956-0CF5-43E8-912B-42CE928D66D4}"/>
              </a:ext>
            </a:extLst>
          </p:cNvPr>
          <p:cNvSpPr>
            <a:spLocks noGrp="1"/>
          </p:cNvSpPr>
          <p:nvPr>
            <p:ph type="ftr" sz="quarter" idx="11"/>
          </p:nvPr>
        </p:nvSpPr>
        <p:spPr/>
        <p:txBody>
          <a:bodyPr/>
          <a:lstStyle>
            <a:lvl1pPr>
              <a:defRPr b="0"/>
            </a:lvl1pPr>
          </a:lstStyle>
          <a:p>
            <a:pPr>
              <a:defRPr/>
            </a:pPr>
            <a:endParaRPr lang="nb-NO"/>
          </a:p>
        </p:txBody>
      </p:sp>
      <p:sp>
        <p:nvSpPr>
          <p:cNvPr id="6" name="Slide Number Placeholder 5">
            <a:extLst>
              <a:ext uri="{FF2B5EF4-FFF2-40B4-BE49-F238E27FC236}">
                <a16:creationId xmlns:a16="http://schemas.microsoft.com/office/drawing/2014/main" id="{E46D29EC-8A2D-407C-AD4B-69F8CFD73F68}"/>
              </a:ext>
            </a:extLst>
          </p:cNvPr>
          <p:cNvSpPr>
            <a:spLocks noGrp="1"/>
          </p:cNvSpPr>
          <p:nvPr>
            <p:ph type="sldNum" sz="quarter" idx="12"/>
          </p:nvPr>
        </p:nvSpPr>
        <p:spPr/>
        <p:txBody>
          <a:bodyPr/>
          <a:lstStyle>
            <a:lvl1pPr>
              <a:defRPr smtClean="0"/>
            </a:lvl1pPr>
          </a:lstStyle>
          <a:p>
            <a:pPr>
              <a:defRPr/>
            </a:pPr>
            <a:fld id="{8FCF4767-DDCA-4F94-ABD1-D4314EFE7A30}" type="slidenum">
              <a:rPr lang="nb-NO" altLang="nb-NO"/>
              <a:pPr>
                <a:defRPr/>
              </a:pPr>
              <a:t>‹#›</a:t>
            </a:fld>
            <a:endParaRPr lang="nb-NO" altLang="nb-NO"/>
          </a:p>
        </p:txBody>
      </p:sp>
    </p:spTree>
    <p:extLst>
      <p:ext uri="{BB962C8B-B14F-4D97-AF65-F5344CB8AC3E}">
        <p14:creationId xmlns:p14="http://schemas.microsoft.com/office/powerpoint/2010/main" val="30166661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a:extLst>
              <a:ext uri="{FF2B5EF4-FFF2-40B4-BE49-F238E27FC236}">
                <a16:creationId xmlns:a16="http://schemas.microsoft.com/office/drawing/2014/main" id="{70F0C0DA-0796-480B-8689-6F7D1B05098A}"/>
              </a:ext>
            </a:extLst>
          </p:cNvPr>
          <p:cNvSpPr>
            <a:spLocks noGrp="1"/>
          </p:cNvSpPr>
          <p:nvPr>
            <p:ph type="dt" sz="half" idx="10"/>
          </p:nvPr>
        </p:nvSpPr>
        <p:spPr/>
        <p:txBody>
          <a:bodyPr/>
          <a:lstStyle>
            <a:lvl1pPr>
              <a:defRPr/>
            </a:lvl1pPr>
          </a:lstStyle>
          <a:p>
            <a:pPr>
              <a:defRPr/>
            </a:pPr>
            <a:fld id="{79C8A11D-13F6-457E-B028-CA3AD5E32B21}" type="datetimeFigureOut">
              <a:rPr lang="nb-NO"/>
              <a:pPr>
                <a:defRPr/>
              </a:pPr>
              <a:t>06.09.2024</a:t>
            </a:fld>
            <a:endParaRPr lang="nb-NO"/>
          </a:p>
        </p:txBody>
      </p:sp>
      <p:sp>
        <p:nvSpPr>
          <p:cNvPr id="5" name="Footer Placeholder 4">
            <a:extLst>
              <a:ext uri="{FF2B5EF4-FFF2-40B4-BE49-F238E27FC236}">
                <a16:creationId xmlns:a16="http://schemas.microsoft.com/office/drawing/2014/main" id="{D66940EA-ADD3-481A-9332-6F87FB9699D5}"/>
              </a:ext>
            </a:extLst>
          </p:cNvPr>
          <p:cNvSpPr>
            <a:spLocks noGrp="1"/>
          </p:cNvSpPr>
          <p:nvPr>
            <p:ph type="ftr" sz="quarter" idx="11"/>
          </p:nvPr>
        </p:nvSpPr>
        <p:spPr/>
        <p:txBody>
          <a:bodyPr/>
          <a:lstStyle>
            <a:lvl1pPr>
              <a:defRPr b="0"/>
            </a:lvl1pPr>
          </a:lstStyle>
          <a:p>
            <a:pPr>
              <a:defRPr/>
            </a:pPr>
            <a:endParaRPr lang="nb-NO"/>
          </a:p>
        </p:txBody>
      </p:sp>
      <p:sp>
        <p:nvSpPr>
          <p:cNvPr id="6" name="Slide Number Placeholder 5">
            <a:extLst>
              <a:ext uri="{FF2B5EF4-FFF2-40B4-BE49-F238E27FC236}">
                <a16:creationId xmlns:a16="http://schemas.microsoft.com/office/drawing/2014/main" id="{28670BF2-2106-4794-AD27-0D835441F8A7}"/>
              </a:ext>
            </a:extLst>
          </p:cNvPr>
          <p:cNvSpPr>
            <a:spLocks noGrp="1"/>
          </p:cNvSpPr>
          <p:nvPr>
            <p:ph type="sldNum" sz="quarter" idx="12"/>
          </p:nvPr>
        </p:nvSpPr>
        <p:spPr/>
        <p:txBody>
          <a:bodyPr/>
          <a:lstStyle>
            <a:lvl1pPr>
              <a:defRPr smtClean="0"/>
            </a:lvl1pPr>
          </a:lstStyle>
          <a:p>
            <a:pPr>
              <a:defRPr/>
            </a:pPr>
            <a:fld id="{63C1EBB4-1255-4DE9-94F6-D0B50118E2A2}" type="slidenum">
              <a:rPr lang="nb-NO" altLang="nb-NO"/>
              <a:pPr>
                <a:defRPr/>
              </a:pPr>
              <a:t>‹#›</a:t>
            </a:fld>
            <a:endParaRPr lang="nb-NO" altLang="nb-NO"/>
          </a:p>
        </p:txBody>
      </p:sp>
    </p:spTree>
    <p:extLst>
      <p:ext uri="{BB962C8B-B14F-4D97-AF65-F5344CB8AC3E}">
        <p14:creationId xmlns:p14="http://schemas.microsoft.com/office/powerpoint/2010/main" val="11606660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Lef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526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a:t>Klikk for å redigere tittelstil</a:t>
            </a:r>
          </a:p>
        </p:txBody>
      </p:sp>
      <p:sp>
        <p:nvSpPr>
          <p:cNvPr id="3" name="Text Placeholder 2"/>
          <p:cNvSpPr>
            <a:spLocks noGrp="1"/>
          </p:cNvSpPr>
          <p:nvPr>
            <p:ph type="body" idx="1"/>
          </p:nvPr>
        </p:nvSpPr>
        <p:spPr>
          <a:xfrm>
            <a:off x="724800" y="2060848"/>
            <a:ext cx="4752000"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b-NO"/>
              <a:t>Klikk for å redigere tekststiler i malen</a:t>
            </a:r>
          </a:p>
        </p:txBody>
      </p:sp>
      <p:sp>
        <p:nvSpPr>
          <p:cNvPr id="10" name="Content Placeholder 2"/>
          <p:cNvSpPr>
            <a:spLocks noGrp="1"/>
          </p:cNvSpPr>
          <p:nvPr>
            <p:ph idx="13"/>
          </p:nvPr>
        </p:nvSpPr>
        <p:spPr>
          <a:xfrm>
            <a:off x="724800" y="2700610"/>
            <a:ext cx="4752000" cy="368071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Text Placeholder 2"/>
          <p:cNvSpPr>
            <a:spLocks noGrp="1"/>
          </p:cNvSpPr>
          <p:nvPr>
            <p:ph type="body" idx="14"/>
          </p:nvPr>
        </p:nvSpPr>
        <p:spPr>
          <a:xfrm>
            <a:off x="5702400" y="2060848"/>
            <a:ext cx="4752000"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b-NO"/>
              <a:t>Klikk for å redigere tekststiler i malen</a:t>
            </a:r>
          </a:p>
        </p:txBody>
      </p:sp>
      <p:sp>
        <p:nvSpPr>
          <p:cNvPr id="14" name="Content Placeholder 2"/>
          <p:cNvSpPr>
            <a:spLocks noGrp="1"/>
          </p:cNvSpPr>
          <p:nvPr>
            <p:ph idx="15"/>
          </p:nvPr>
        </p:nvSpPr>
        <p:spPr>
          <a:xfrm>
            <a:off x="5702400" y="2700610"/>
            <a:ext cx="4752000" cy="368071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Date Placeholder 6">
            <a:extLst>
              <a:ext uri="{FF2B5EF4-FFF2-40B4-BE49-F238E27FC236}">
                <a16:creationId xmlns:a16="http://schemas.microsoft.com/office/drawing/2014/main" id="{4FDC9DBE-33FE-4674-9B60-DD923C037CA5}"/>
              </a:ext>
            </a:extLst>
          </p:cNvPr>
          <p:cNvSpPr>
            <a:spLocks noGrp="1"/>
          </p:cNvSpPr>
          <p:nvPr>
            <p:ph type="dt" sz="half" idx="16"/>
          </p:nvPr>
        </p:nvSpPr>
        <p:spPr/>
        <p:txBody>
          <a:bodyPr/>
          <a:lstStyle>
            <a:lvl1pPr>
              <a:defRPr/>
            </a:lvl1pPr>
          </a:lstStyle>
          <a:p>
            <a:pPr>
              <a:defRPr/>
            </a:pPr>
            <a:fld id="{7E072EA7-5524-43A7-9785-5F06CFA002CF}" type="datetime1">
              <a:rPr lang="nb-NO"/>
              <a:pPr>
                <a:defRPr/>
              </a:pPr>
              <a:t>06.09.2024</a:t>
            </a:fld>
            <a:endParaRPr lang="nb-NO"/>
          </a:p>
        </p:txBody>
      </p:sp>
      <p:sp>
        <p:nvSpPr>
          <p:cNvPr id="8" name="Footer Placeholder 7">
            <a:extLst>
              <a:ext uri="{FF2B5EF4-FFF2-40B4-BE49-F238E27FC236}">
                <a16:creationId xmlns:a16="http://schemas.microsoft.com/office/drawing/2014/main" id="{72536ED0-90BC-49E9-9CC4-7EDAA6DC9133}"/>
              </a:ext>
            </a:extLst>
          </p:cNvPr>
          <p:cNvSpPr>
            <a:spLocks noGrp="1"/>
          </p:cNvSpPr>
          <p:nvPr>
            <p:ph type="ftr" sz="quarter" idx="17"/>
          </p:nvPr>
        </p:nvSpPr>
        <p:spPr/>
        <p:txBody>
          <a:bodyPr/>
          <a:lstStyle>
            <a:lvl1pPr>
              <a:defRPr b="0"/>
            </a:lvl1pPr>
          </a:lstStyle>
          <a:p>
            <a:pPr>
              <a:defRPr/>
            </a:pPr>
            <a:r>
              <a:rPr lang="nb-NO"/>
              <a:t>SiO Helse – TMT/AKM 2020</a:t>
            </a:r>
          </a:p>
        </p:txBody>
      </p:sp>
      <p:sp>
        <p:nvSpPr>
          <p:cNvPr id="9" name="Slide Number Placeholder 8">
            <a:extLst>
              <a:ext uri="{FF2B5EF4-FFF2-40B4-BE49-F238E27FC236}">
                <a16:creationId xmlns:a16="http://schemas.microsoft.com/office/drawing/2014/main" id="{C7040FA2-786A-4981-92AC-42014917FB92}"/>
              </a:ext>
            </a:extLst>
          </p:cNvPr>
          <p:cNvSpPr>
            <a:spLocks noGrp="1"/>
          </p:cNvSpPr>
          <p:nvPr>
            <p:ph type="sldNum" sz="quarter" idx="18"/>
          </p:nvPr>
        </p:nvSpPr>
        <p:spPr/>
        <p:txBody>
          <a:bodyPr/>
          <a:lstStyle>
            <a:lvl1pPr>
              <a:defRPr smtClean="0"/>
            </a:lvl1pPr>
          </a:lstStyle>
          <a:p>
            <a:pPr>
              <a:defRPr/>
            </a:pPr>
            <a:fld id="{E7D326A6-99DB-4EFE-A5B1-DCCD87CA0F8F}" type="slidenum">
              <a:rPr lang="nb-NO" altLang="nb-NO"/>
              <a:pPr>
                <a:defRPr/>
              </a:pPr>
              <a:t>‹#›</a:t>
            </a:fld>
            <a:endParaRPr lang="nb-NO" altLang="nb-NO"/>
          </a:p>
        </p:txBody>
      </p:sp>
    </p:spTree>
    <p:extLst>
      <p:ext uri="{BB962C8B-B14F-4D97-AF65-F5344CB8AC3E}">
        <p14:creationId xmlns:p14="http://schemas.microsoft.com/office/powerpoint/2010/main" val="17577893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SiO_mal_1 B">
    <p:spTree>
      <p:nvGrpSpPr>
        <p:cNvPr id="1" name=""/>
        <p:cNvGrpSpPr/>
        <p:nvPr/>
      </p:nvGrpSpPr>
      <p:grpSpPr>
        <a:xfrm>
          <a:off x="0" y="0"/>
          <a:ext cx="0" cy="0"/>
          <a:chOff x="0" y="0"/>
          <a:chExt cx="0" cy="0"/>
        </a:xfrm>
      </p:grpSpPr>
      <p:sp>
        <p:nvSpPr>
          <p:cNvPr id="6" name="Rechteck 45">
            <a:extLst>
              <a:ext uri="{FF2B5EF4-FFF2-40B4-BE49-F238E27FC236}">
                <a16:creationId xmlns:a16="http://schemas.microsoft.com/office/drawing/2014/main" id="{6299F79D-3996-4294-90BA-31CE14AF3DA8}"/>
              </a:ext>
            </a:extLst>
          </p:cNvPr>
          <p:cNvSpPr/>
          <p:nvPr userDrawn="1"/>
        </p:nvSpPr>
        <p:spPr>
          <a:xfrm>
            <a:off x="8323689" y="0"/>
            <a:ext cx="3868311" cy="6858000"/>
          </a:xfrm>
          <a:prstGeom prst="rect">
            <a:avLst/>
          </a:prstGeom>
          <a:blipFill dpi="0" rotWithShape="1">
            <a:blip r:embed="rId2">
              <a:alphaModFix amt="10000"/>
            </a:blip>
            <a:srcRect/>
            <a:stretch>
              <a:fillRect l="-71422" t="-79770" r="-71422" b="-7977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900"/>
          </a:p>
        </p:txBody>
      </p:sp>
      <p:cxnSp>
        <p:nvCxnSpPr>
          <p:cNvPr id="7" name="Gerader Verbinder 32">
            <a:extLst>
              <a:ext uri="{FF2B5EF4-FFF2-40B4-BE49-F238E27FC236}">
                <a16:creationId xmlns:a16="http://schemas.microsoft.com/office/drawing/2014/main" id="{B5BA40E0-5423-4F75-8AA3-F7E04D846D17}"/>
              </a:ext>
            </a:extLst>
          </p:cNvPr>
          <p:cNvCxnSpPr>
            <a:cxnSpLocks/>
          </p:cNvCxnSpPr>
          <p:nvPr userDrawn="1"/>
        </p:nvCxnSpPr>
        <p:spPr>
          <a:xfrm>
            <a:off x="985838" y="2117725"/>
            <a:ext cx="0" cy="3381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lassholder for bilde 2"/>
          <p:cNvSpPr>
            <a:spLocks noGrp="1"/>
          </p:cNvSpPr>
          <p:nvPr>
            <p:ph type="pic" idx="1"/>
          </p:nvPr>
        </p:nvSpPr>
        <p:spPr>
          <a:xfrm>
            <a:off x="5472383" y="1322388"/>
            <a:ext cx="6719617" cy="4213225"/>
          </a:xfrm>
          <a:prstGeom prst="rect">
            <a:avLst/>
          </a:prstGeom>
        </p:spPr>
        <p:txBody>
          <a:bodyPr rtlCol="0">
            <a:normAutofit/>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pPr lvl="0"/>
            <a:endParaRPr lang="nb-NO" noProof="0"/>
          </a:p>
        </p:txBody>
      </p:sp>
      <p:sp>
        <p:nvSpPr>
          <p:cNvPr id="13" name="Plassholder for bilde 2"/>
          <p:cNvSpPr>
            <a:spLocks noGrp="1"/>
          </p:cNvSpPr>
          <p:nvPr>
            <p:ph type="pic" idx="10"/>
          </p:nvPr>
        </p:nvSpPr>
        <p:spPr>
          <a:xfrm>
            <a:off x="444311" y="2137895"/>
            <a:ext cx="467591" cy="343403"/>
          </a:xfrm>
          <a:prstGeom prst="rect">
            <a:avLst/>
          </a:prstGeom>
        </p:spPr>
        <p:txBody>
          <a:bodyPr rtlCol="0" anchor="ctr">
            <a:normAutofit/>
          </a:bodyPr>
          <a:lstStyle>
            <a:lvl1pPr marL="0" indent="0" algn="ctr">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pPr lvl="0"/>
            <a:r>
              <a:rPr lang="nb-NO" noProof="0"/>
              <a:t>Klikk ikonet for å legge til et bilde</a:t>
            </a:r>
          </a:p>
        </p:txBody>
      </p:sp>
      <p:sp>
        <p:nvSpPr>
          <p:cNvPr id="17" name="Tittel 1"/>
          <p:cNvSpPr>
            <a:spLocks noGrp="1"/>
          </p:cNvSpPr>
          <p:nvPr>
            <p:ph type="title"/>
          </p:nvPr>
        </p:nvSpPr>
        <p:spPr>
          <a:xfrm>
            <a:off x="1059067" y="2050611"/>
            <a:ext cx="3131085" cy="1963706"/>
          </a:xfrm>
          <a:prstGeom prst="rect">
            <a:avLst/>
          </a:prstGeom>
        </p:spPr>
        <p:txBody>
          <a:bodyPr anchor="t"/>
          <a:lstStyle>
            <a:lvl1pPr algn="l">
              <a:defRPr sz="3750" b="1">
                <a:latin typeface="+mn-lt"/>
              </a:defRPr>
            </a:lvl1pPr>
          </a:lstStyle>
          <a:p>
            <a:r>
              <a:rPr lang="nb-NO"/>
              <a:t>Klikk for å redigere tittelstil</a:t>
            </a:r>
          </a:p>
        </p:txBody>
      </p:sp>
      <p:sp>
        <p:nvSpPr>
          <p:cNvPr id="20" name="Plassholder for tekst 2"/>
          <p:cNvSpPr>
            <a:spLocks noGrp="1"/>
          </p:cNvSpPr>
          <p:nvPr>
            <p:ph type="body" idx="12"/>
          </p:nvPr>
        </p:nvSpPr>
        <p:spPr>
          <a:xfrm>
            <a:off x="1059067" y="4178175"/>
            <a:ext cx="3306196" cy="1244565"/>
          </a:xfrm>
          <a:prstGeom prst="rect">
            <a:avLst/>
          </a:prstGeom>
        </p:spPr>
        <p:txBody>
          <a:bodyPr/>
          <a:lstStyle>
            <a:lvl1pPr marL="0" indent="0">
              <a:lnSpc>
                <a:spcPct val="100000"/>
              </a:lnSpc>
              <a:buNone/>
              <a:defRPr sz="1200">
                <a:solidFill>
                  <a:schemeClr val="tx1"/>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27755772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99501"/>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Lys rød bakgrun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3EFF3F-AB77-9B44-94B3-1D7B986B263B}"/>
              </a:ext>
            </a:extLst>
          </p:cNvPr>
          <p:cNvSpPr/>
          <p:nvPr userDrawn="1"/>
        </p:nvSpPr>
        <p:spPr>
          <a:xfrm>
            <a:off x="0" y="0"/>
            <a:ext cx="12192000" cy="6858000"/>
          </a:xfrm>
          <a:prstGeom prst="rect">
            <a:avLst/>
          </a:prstGeom>
          <a:solidFill>
            <a:srgbClr val="FF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5" name="Picture 4" descr="Logo&#10;&#10;Description automatically generated">
            <a:extLst>
              <a:ext uri="{FF2B5EF4-FFF2-40B4-BE49-F238E27FC236}">
                <a16:creationId xmlns:a16="http://schemas.microsoft.com/office/drawing/2014/main" id="{CD251AE4-69A5-7943-8A15-C142536C74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7329" y="5506278"/>
            <a:ext cx="1080052" cy="1080052"/>
          </a:xfrm>
          <a:prstGeom prst="rect">
            <a:avLst/>
          </a:prstGeom>
        </p:spPr>
      </p:pic>
    </p:spTree>
    <p:extLst>
      <p:ext uri="{BB962C8B-B14F-4D97-AF65-F5344CB8AC3E}">
        <p14:creationId xmlns:p14="http://schemas.microsoft.com/office/powerpoint/2010/main" val="2067703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5CAD1C-D319-4A48-8DF9-50699231C977}"/>
              </a:ext>
            </a:extLst>
          </p:cNvPr>
          <p:cNvSpPr>
            <a:spLocks noGrp="1"/>
          </p:cNvSpPr>
          <p:nvPr>
            <p:ph type="dt" sz="half" idx="10"/>
          </p:nvPr>
        </p:nvSpPr>
        <p:spPr/>
        <p:txBody>
          <a:bodyPr/>
          <a:lstStyle/>
          <a:p>
            <a:fld id="{C1691109-F4F8-4597-962C-A4F4B7960636}" type="datetimeFigureOut">
              <a:rPr lang="en-US" smtClean="0"/>
              <a:t>9/6/2024</a:t>
            </a:fld>
            <a:endParaRPr lang="en-US"/>
          </a:p>
        </p:txBody>
      </p:sp>
      <p:sp>
        <p:nvSpPr>
          <p:cNvPr id="4" name="Footer Placeholder 3">
            <a:extLst>
              <a:ext uri="{FF2B5EF4-FFF2-40B4-BE49-F238E27FC236}">
                <a16:creationId xmlns:a16="http://schemas.microsoft.com/office/drawing/2014/main" id="{FE3D0181-83E0-4AB1-B372-24D6C075B0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50352C-6317-4DD0-84C4-AE7DDAC55F0A}"/>
              </a:ext>
            </a:extLst>
          </p:cNvPr>
          <p:cNvSpPr>
            <a:spLocks noGrp="1"/>
          </p:cNvSpPr>
          <p:nvPr>
            <p:ph type="sldNum" sz="quarter" idx="12"/>
          </p:nvPr>
        </p:nvSpPr>
        <p:spPr/>
        <p:txBody>
          <a:bodyPr/>
          <a:lstStyle/>
          <a:p>
            <a:fld id="{7C7FAD9F-AEE9-406E-B720-57D2B9DB2816}" type="slidenum">
              <a:rPr lang="en-US" smtClean="0"/>
              <a:t>‹#›</a:t>
            </a:fld>
            <a:endParaRPr lang="en-US"/>
          </a:p>
        </p:txBody>
      </p:sp>
      <p:sp>
        <p:nvSpPr>
          <p:cNvPr id="6" name="Freeform: Shape 5">
            <a:extLst>
              <a:ext uri="{FF2B5EF4-FFF2-40B4-BE49-F238E27FC236}">
                <a16:creationId xmlns:a16="http://schemas.microsoft.com/office/drawing/2014/main" id="{48F340C5-9EBB-43D9-91F5-F767DBD59BBF}"/>
              </a:ext>
              <a:ext uri="{C183D7F6-B498-43B3-948B-1728B52AA6E4}">
                <adec:decorative xmlns:adec="http://schemas.microsoft.com/office/drawing/2017/decorative" val="1"/>
              </a:ext>
            </a:extLst>
          </p:cNvPr>
          <p:cNvSpPr/>
          <p:nvPr/>
        </p:nvSpPr>
        <p:spPr>
          <a:xfrm rot="492880">
            <a:off x="2401240" y="1130240"/>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9ECC812-F2A9-46D4-9B78-6659C68ED4EE}"/>
              </a:ext>
            </a:extLst>
          </p:cNvPr>
          <p:cNvSpPr>
            <a:spLocks noGrp="1"/>
          </p:cNvSpPr>
          <p:nvPr>
            <p:ph type="title"/>
          </p:nvPr>
        </p:nvSpPr>
        <p:spPr>
          <a:xfrm>
            <a:off x="3412671" y="1932214"/>
            <a:ext cx="6966858" cy="3091544"/>
          </a:xfrm>
        </p:spPr>
        <p:txBody>
          <a:bodyPr/>
          <a:lstStyle>
            <a:lvl1pPr algn="ctr">
              <a:defRPr/>
            </a:lvl1pPr>
          </a:lstStyle>
          <a:p>
            <a:r>
              <a:rPr lang="en-US"/>
              <a:t>Click to edit Master title style</a:t>
            </a:r>
          </a:p>
        </p:txBody>
      </p:sp>
      <p:sp>
        <p:nvSpPr>
          <p:cNvPr id="7" name="Freeform: Shape 6">
            <a:extLst>
              <a:ext uri="{FF2B5EF4-FFF2-40B4-BE49-F238E27FC236}">
                <a16:creationId xmlns:a16="http://schemas.microsoft.com/office/drawing/2014/main" id="{B7A37F60-69E7-41AC-BC9A-9DBC3B577269}"/>
              </a:ext>
              <a:ext uri="{C183D7F6-B498-43B3-948B-1728B52AA6E4}">
                <adec:decorative xmlns:adec="http://schemas.microsoft.com/office/drawing/2017/decorative" val="1"/>
              </a:ext>
            </a:extLst>
          </p:cNvPr>
          <p:cNvSpPr/>
          <p:nvPr/>
        </p:nvSpPr>
        <p:spPr>
          <a:xfrm rot="492880">
            <a:off x="2455668" y="1103025"/>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2923485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6D441F-9FBB-4F90-987A-39793DE0E7A0}"/>
              </a:ext>
            </a:extLst>
          </p:cNvPr>
          <p:cNvSpPr>
            <a:spLocks noGrp="1"/>
          </p:cNvSpPr>
          <p:nvPr>
            <p:ph type="dt" sz="half" idx="10"/>
          </p:nvPr>
        </p:nvSpPr>
        <p:spPr/>
        <p:txBody>
          <a:bodyPr/>
          <a:lstStyle/>
          <a:p>
            <a:fld id="{C1691109-F4F8-4597-962C-A4F4B7960636}" type="datetimeFigureOut">
              <a:rPr lang="en-US" smtClean="0"/>
              <a:t>9/6/2024</a:t>
            </a:fld>
            <a:endParaRPr lang="en-US"/>
          </a:p>
        </p:txBody>
      </p:sp>
      <p:sp>
        <p:nvSpPr>
          <p:cNvPr id="3" name="Footer Placeholder 2">
            <a:extLst>
              <a:ext uri="{FF2B5EF4-FFF2-40B4-BE49-F238E27FC236}">
                <a16:creationId xmlns:a16="http://schemas.microsoft.com/office/drawing/2014/main" id="{53C92B1E-8D5D-45CA-9A8B-53E3B7FEC4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489E71-49A9-4CE9-AD1D-780A876BC35A}"/>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805586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053A-B2EE-4E20-9723-6BB0BBD500FD}"/>
              </a:ext>
            </a:extLst>
          </p:cNvPr>
          <p:cNvSpPr>
            <a:spLocks noGrp="1"/>
          </p:cNvSpPr>
          <p:nvPr>
            <p:ph type="title"/>
          </p:nvPr>
        </p:nvSpPr>
        <p:spPr>
          <a:xfrm>
            <a:off x="839788" y="553272"/>
            <a:ext cx="3932237" cy="1732727"/>
          </a:xfrm>
        </p:spPr>
        <p:txBody>
          <a:bodyPr anchor="b">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07B065AB-0DF3-4C86-AB5F-EB65021FDB99}"/>
              </a:ext>
            </a:extLst>
          </p:cNvPr>
          <p:cNvSpPr>
            <a:spLocks noGrp="1"/>
          </p:cNvSpPr>
          <p:nvPr>
            <p:ph idx="1"/>
          </p:nvPr>
        </p:nvSpPr>
        <p:spPr>
          <a:xfrm>
            <a:off x="5415642" y="987425"/>
            <a:ext cx="593974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D99FAE-8825-466D-9F1E-3B7BAED2C05B}"/>
              </a:ext>
            </a:extLst>
          </p:cNvPr>
          <p:cNvSpPr>
            <a:spLocks noGrp="1"/>
          </p:cNvSpPr>
          <p:nvPr>
            <p:ph type="body" sz="half" idx="2"/>
          </p:nvPr>
        </p:nvSpPr>
        <p:spPr>
          <a:xfrm>
            <a:off x="839788" y="2368550"/>
            <a:ext cx="3932237" cy="350043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3A6375-677F-4A58-B98D-18F3DEF8E623}"/>
              </a:ext>
            </a:extLst>
          </p:cNvPr>
          <p:cNvSpPr>
            <a:spLocks noGrp="1"/>
          </p:cNvSpPr>
          <p:nvPr>
            <p:ph type="dt" sz="half" idx="10"/>
          </p:nvPr>
        </p:nvSpPr>
        <p:spPr/>
        <p:txBody>
          <a:bodyPr/>
          <a:lstStyle/>
          <a:p>
            <a:fld id="{C1691109-F4F8-4597-962C-A4F4B7960636}" type="datetimeFigureOut">
              <a:rPr lang="en-US" smtClean="0"/>
              <a:t>9/6/2024</a:t>
            </a:fld>
            <a:endParaRPr lang="en-US"/>
          </a:p>
        </p:txBody>
      </p:sp>
      <p:sp>
        <p:nvSpPr>
          <p:cNvPr id="6" name="Footer Placeholder 5">
            <a:extLst>
              <a:ext uri="{FF2B5EF4-FFF2-40B4-BE49-F238E27FC236}">
                <a16:creationId xmlns:a16="http://schemas.microsoft.com/office/drawing/2014/main" id="{E6B40F2C-7AE7-481B-856A-B3E26AE8B9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E7C48C-9BD9-41CB-915E-A905B8869B70}"/>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473978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6DE4-025D-4D93-A5D0-FB45897207DA}"/>
              </a:ext>
            </a:extLst>
          </p:cNvPr>
          <p:cNvSpPr>
            <a:spLocks noGrp="1"/>
          </p:cNvSpPr>
          <p:nvPr>
            <p:ph type="title"/>
          </p:nvPr>
        </p:nvSpPr>
        <p:spPr>
          <a:xfrm>
            <a:off x="839788" y="615915"/>
            <a:ext cx="3932237" cy="1670085"/>
          </a:xfrm>
        </p:spPr>
        <p:txBody>
          <a:bodyPr anchor="b">
            <a:norm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9993EE21-471F-4B7B-B7AF-192243A12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146B769-8E40-42E6-8F62-C4347B0CE929}"/>
              </a:ext>
            </a:extLst>
          </p:cNvPr>
          <p:cNvSpPr>
            <a:spLocks noGrp="1"/>
          </p:cNvSpPr>
          <p:nvPr>
            <p:ph type="body" sz="half" idx="2"/>
          </p:nvPr>
        </p:nvSpPr>
        <p:spPr>
          <a:xfrm>
            <a:off x="839788" y="2365744"/>
            <a:ext cx="3932237" cy="35032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384DC6-1AA3-4779-8EDF-F4A877508EE3}"/>
              </a:ext>
            </a:extLst>
          </p:cNvPr>
          <p:cNvSpPr>
            <a:spLocks noGrp="1"/>
          </p:cNvSpPr>
          <p:nvPr>
            <p:ph type="dt" sz="half" idx="10"/>
          </p:nvPr>
        </p:nvSpPr>
        <p:spPr/>
        <p:txBody>
          <a:bodyPr/>
          <a:lstStyle/>
          <a:p>
            <a:fld id="{C1691109-F4F8-4597-962C-A4F4B7960636}" type="datetimeFigureOut">
              <a:rPr lang="en-US" smtClean="0"/>
              <a:t>9/6/2024</a:t>
            </a:fld>
            <a:endParaRPr lang="en-US"/>
          </a:p>
        </p:txBody>
      </p:sp>
      <p:sp>
        <p:nvSpPr>
          <p:cNvPr id="6" name="Footer Placeholder 5">
            <a:extLst>
              <a:ext uri="{FF2B5EF4-FFF2-40B4-BE49-F238E27FC236}">
                <a16:creationId xmlns:a16="http://schemas.microsoft.com/office/drawing/2014/main" id="{CD47F83E-FAF9-43E1-95CC-6F4EDD76B3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3D8C7B-B211-4BAF-9C05-09CF993B0DA2}"/>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757309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4.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FAAE2DA9-9BAF-4D46-BC97-20425C5321FD}"/>
              </a:ext>
            </a:extLst>
          </p:cNvPr>
          <p:cNvSpPr/>
          <p:nvPr/>
        </p:nvSpPr>
        <p:spPr>
          <a:xfrm>
            <a:off x="372926" y="367993"/>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68807" y="-29564"/>
                  <a:pt x="11499601" y="84193"/>
                </a:cubicBezTo>
                <a:lnTo>
                  <a:pt x="11496115" y="333210"/>
                </a:lnTo>
                <a:cubicBezTo>
                  <a:pt x="11496285" y="48943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0C489E99-8A12-4C4F-92F9-95B01D8147E3}"/>
              </a:ext>
            </a:extLst>
          </p:cNvPr>
          <p:cNvSpPr>
            <a:spLocks noGrp="1"/>
          </p:cNvSpPr>
          <p:nvPr>
            <p:ph type="title"/>
          </p:nvPr>
        </p:nvSpPr>
        <p:spPr>
          <a:xfrm>
            <a:off x="1020724" y="558209"/>
            <a:ext cx="10333075" cy="141413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11B211-A6C3-4384-AA0B-7A8561A53C1B}"/>
              </a:ext>
            </a:extLst>
          </p:cNvPr>
          <p:cNvSpPr>
            <a:spLocks noGrp="1"/>
          </p:cNvSpPr>
          <p:nvPr>
            <p:ph type="body" idx="1"/>
          </p:nvPr>
        </p:nvSpPr>
        <p:spPr>
          <a:xfrm>
            <a:off x="1020726" y="2089298"/>
            <a:ext cx="10333074" cy="38277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007E98-5ED3-41C2-BC39-EA8FB826AB1E}"/>
              </a:ext>
            </a:extLst>
          </p:cNvPr>
          <p:cNvSpPr>
            <a:spLocks noGrp="1"/>
          </p:cNvSpPr>
          <p:nvPr>
            <p:ph type="dt" sz="half" idx="2"/>
          </p:nvPr>
        </p:nvSpPr>
        <p:spPr>
          <a:xfrm>
            <a:off x="467834" y="6356350"/>
            <a:ext cx="2604976" cy="365125"/>
          </a:xfrm>
          <a:prstGeom prst="rect">
            <a:avLst/>
          </a:prstGeom>
        </p:spPr>
        <p:txBody>
          <a:bodyPr vert="horz" lIns="91440" tIns="45720" rIns="91440" bIns="45720" rtlCol="0" anchor="ctr"/>
          <a:lstStyle>
            <a:lvl1pPr algn="l">
              <a:defRPr sz="1200" b="1">
                <a:solidFill>
                  <a:schemeClr val="tx1"/>
                </a:solidFill>
              </a:defRPr>
            </a:lvl1pPr>
          </a:lstStyle>
          <a:p>
            <a:fld id="{C1691109-F4F8-4597-962C-A4F4B7960636}" type="datetimeFigureOut">
              <a:rPr lang="en-US" smtClean="0"/>
              <a:t>9/6/2024</a:t>
            </a:fld>
            <a:endParaRPr lang="en-US"/>
          </a:p>
        </p:txBody>
      </p:sp>
      <p:sp>
        <p:nvSpPr>
          <p:cNvPr id="5" name="Footer Placeholder 4">
            <a:extLst>
              <a:ext uri="{FF2B5EF4-FFF2-40B4-BE49-F238E27FC236}">
                <a16:creationId xmlns:a16="http://schemas.microsoft.com/office/drawing/2014/main" id="{B7493049-EC55-4ABD-8F77-F5A84AE384F5}"/>
              </a:ext>
            </a:extLst>
          </p:cNvPr>
          <p:cNvSpPr>
            <a:spLocks noGrp="1"/>
          </p:cNvSpPr>
          <p:nvPr>
            <p:ph type="ftr" sz="quarter" idx="3"/>
          </p:nvPr>
        </p:nvSpPr>
        <p:spPr>
          <a:xfrm>
            <a:off x="7756153" y="6356350"/>
            <a:ext cx="3444109" cy="365125"/>
          </a:xfrm>
          <a:prstGeom prst="rect">
            <a:avLst/>
          </a:prstGeom>
        </p:spPr>
        <p:txBody>
          <a:bodyPr vert="horz" lIns="91440" tIns="45720" rIns="91440" bIns="45720" rtlCol="0" anchor="ctr"/>
          <a:lstStyle>
            <a:lvl1pPr algn="r">
              <a:defRPr sz="1200" b="1" cap="all" spc="1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6821B6DF-CCDC-4ED0-A4B2-1512B668F4E3}"/>
              </a:ext>
            </a:extLst>
          </p:cNvPr>
          <p:cNvSpPr>
            <a:spLocks noGrp="1"/>
          </p:cNvSpPr>
          <p:nvPr>
            <p:ph type="sldNum" sz="quarter" idx="4"/>
          </p:nvPr>
        </p:nvSpPr>
        <p:spPr>
          <a:xfrm>
            <a:off x="11200263" y="6356350"/>
            <a:ext cx="523902" cy="365125"/>
          </a:xfrm>
          <a:prstGeom prst="rect">
            <a:avLst/>
          </a:prstGeom>
        </p:spPr>
        <p:txBody>
          <a:bodyPr vert="horz" lIns="91440" tIns="45720" rIns="91440" bIns="45720" rtlCol="0" anchor="ctr"/>
          <a:lstStyle>
            <a:lvl1pPr algn="r">
              <a:defRPr sz="1200" b="1">
                <a:solidFill>
                  <a:schemeClr val="tx1"/>
                </a:solidFill>
              </a:defRPr>
            </a:lvl1pPr>
          </a:lstStyle>
          <a:p>
            <a:fld id="{7C7FAD9F-AEE9-406E-B720-57D2B9DB2816}" type="slidenum">
              <a:rPr lang="en-US" smtClean="0"/>
              <a:t>‹#›</a:t>
            </a:fld>
            <a:endParaRPr lang="en-US"/>
          </a:p>
        </p:txBody>
      </p:sp>
      <p:sp>
        <p:nvSpPr>
          <p:cNvPr id="14" name="Freeform: Shape 13">
            <a:extLst>
              <a:ext uri="{FF2B5EF4-FFF2-40B4-BE49-F238E27FC236}">
                <a16:creationId xmlns:a16="http://schemas.microsoft.com/office/drawing/2014/main" id="{42D2C6CA-56BB-4A08-A1E2-342F83955EDB}"/>
              </a:ext>
            </a:extLst>
          </p:cNvPr>
          <p:cNvSpPr/>
          <p:nvPr/>
        </p:nvSpPr>
        <p:spPr>
          <a:xfrm>
            <a:off x="403284" y="389461"/>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5500 h 6255974"/>
              <a:gd name="connsiteX1" fmla="*/ 11263634 w 11499601"/>
              <a:gd name="connsiteY1" fmla="*/ 16394 h 6255974"/>
              <a:gd name="connsiteX2" fmla="*/ 11499601 w 11499601"/>
              <a:gd name="connsiteY2" fmla="*/ 64794 h 6255974"/>
              <a:gd name="connsiteX3" fmla="*/ 11496115 w 11499601"/>
              <a:gd name="connsiteY3" fmla="*/ 338710 h 6255974"/>
              <a:gd name="connsiteX4" fmla="*/ 11496626 w 11499601"/>
              <a:gd name="connsiteY4" fmla="*/ 807372 h 6255974"/>
              <a:gd name="connsiteX5" fmla="*/ 11482477 w 11499601"/>
              <a:gd name="connsiteY5" fmla="*/ 1840079 h 6255974"/>
              <a:gd name="connsiteX6" fmla="*/ 11478714 w 11499601"/>
              <a:gd name="connsiteY6" fmla="*/ 3525714 h 6255974"/>
              <a:gd name="connsiteX7" fmla="*/ 11419375 w 11499601"/>
              <a:gd name="connsiteY7" fmla="*/ 5987933 h 6255974"/>
              <a:gd name="connsiteX8" fmla="*/ 5959453 w 11499601"/>
              <a:gd name="connsiteY8" fmla="*/ 5978886 h 6255974"/>
              <a:gd name="connsiteX9" fmla="*/ 4858766 w 11499601"/>
              <a:gd name="connsiteY9" fmla="*/ 6005062 h 6255974"/>
              <a:gd name="connsiteX10" fmla="*/ 3239306 w 11499601"/>
              <a:gd name="connsiteY10" fmla="*/ 5978241 h 6255974"/>
              <a:gd name="connsiteX11" fmla="*/ 3217554 w 11499601"/>
              <a:gd name="connsiteY11" fmla="*/ 6011412 h 6255974"/>
              <a:gd name="connsiteX12" fmla="*/ 3219866 w 11499601"/>
              <a:gd name="connsiteY12" fmla="*/ 6255974 h 6255974"/>
              <a:gd name="connsiteX13" fmla="*/ 2870715 w 11499601"/>
              <a:gd name="connsiteY13" fmla="*/ 6061661 h 6255974"/>
              <a:gd name="connsiteX14" fmla="*/ 2785655 w 11499601"/>
              <a:gd name="connsiteY14" fmla="*/ 5978241 h 6255974"/>
              <a:gd name="connsiteX15" fmla="*/ 2301504 w 11499601"/>
              <a:gd name="connsiteY15" fmla="*/ 5973147 h 6255974"/>
              <a:gd name="connsiteX16" fmla="*/ 666073 w 11499601"/>
              <a:gd name="connsiteY16" fmla="*/ 5964071 h 6255974"/>
              <a:gd name="connsiteX17" fmla="*/ 94741 w 11499601"/>
              <a:gd name="connsiteY17" fmla="*/ 5962915 h 6255974"/>
              <a:gd name="connsiteX18" fmla="*/ 37859 w 11499601"/>
              <a:gd name="connsiteY18" fmla="*/ 5881560 h 6255974"/>
              <a:gd name="connsiteX19" fmla="*/ 28975 w 11499601"/>
              <a:gd name="connsiteY19" fmla="*/ 2612388 h 6255974"/>
              <a:gd name="connsiteX20" fmla="*/ 33539 w 11499601"/>
              <a:gd name="connsiteY20" fmla="*/ 65360 h 6255974"/>
              <a:gd name="connsiteX21" fmla="*/ 39830 w 11499601"/>
              <a:gd name="connsiteY21" fmla="*/ 47528 h 6255974"/>
              <a:gd name="connsiteX22" fmla="*/ 88659 w 11499601"/>
              <a:gd name="connsiteY22" fmla="*/ 42782 h 6255974"/>
              <a:gd name="connsiteX23" fmla="*/ 301554 w 11499601"/>
              <a:gd name="connsiteY23" fmla="*/ 42782 h 6255974"/>
              <a:gd name="connsiteX24" fmla="*/ 416464 w 11499601"/>
              <a:gd name="connsiteY24" fmla="*/ 36225 h 6255974"/>
              <a:gd name="connsiteX25" fmla="*/ 907723 w 11499601"/>
              <a:gd name="connsiteY25" fmla="*/ 29769 h 6255974"/>
              <a:gd name="connsiteX26" fmla="*/ 3989089 w 11499601"/>
              <a:gd name="connsiteY26" fmla="*/ 35153 h 6255974"/>
              <a:gd name="connsiteX27" fmla="*/ 9680053 w 11499601"/>
              <a:gd name="connsiteY27" fmla="*/ 5500 h 6255974"/>
              <a:gd name="connsiteX0" fmla="*/ 9680053 w 11499601"/>
              <a:gd name="connsiteY0" fmla="*/ 0 h 6250474"/>
              <a:gd name="connsiteX1" fmla="*/ 11263634 w 11499601"/>
              <a:gd name="connsiteY1" fmla="*/ 10894 h 6250474"/>
              <a:gd name="connsiteX2" fmla="*/ 11499601 w 11499601"/>
              <a:gd name="connsiteY2" fmla="*/ 5929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1172 w 11499601"/>
              <a:gd name="connsiteY3" fmla="*/ 31329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83635" y="5293"/>
                  <a:pt x="11499601" y="39374"/>
                </a:cubicBezTo>
                <a:lnTo>
                  <a:pt x="11491172" y="313290"/>
                </a:lnTo>
                <a:cubicBezTo>
                  <a:pt x="11491342" y="46951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02483827"/>
      </p:ext>
    </p:extLst>
  </p:cSld>
  <p:clrMap bg1="lt1" tx1="dk1" bg2="lt2" tx2="dk2" accent1="accent1" accent2="accent2" accent3="accent3" accent4="accent4" accent5="accent5" accent6="accent6" hlink="hlink" folHlink="folHlink"/>
  <p:sldLayoutIdLst>
    <p:sldLayoutId id="2147484855" r:id="rId1"/>
    <p:sldLayoutId id="2147484856" r:id="rId2"/>
    <p:sldLayoutId id="2147484857" r:id="rId3"/>
    <p:sldLayoutId id="2147484858" r:id="rId4"/>
    <p:sldLayoutId id="2147484859" r:id="rId5"/>
    <p:sldLayoutId id="2147484860" r:id="rId6"/>
    <p:sldLayoutId id="2147484861" r:id="rId7"/>
    <p:sldLayoutId id="2147484862" r:id="rId8"/>
    <p:sldLayoutId id="2147484863" r:id="rId9"/>
    <p:sldLayoutId id="2147484864" r:id="rId10"/>
    <p:sldLayoutId id="2147484865" r:id="rId11"/>
    <p:sldLayoutId id="2147484866" r:id="rId12"/>
    <p:sldLayoutId id="2147484867" r:id="rId13"/>
    <p:sldLayoutId id="2147484868" r:id="rId14"/>
    <p:sldLayoutId id="2147484869" r:id="rId15"/>
    <p:sldLayoutId id="2147484870" r:id="rId16"/>
    <p:sldLayoutId id="2147484871" r:id="rId17"/>
    <p:sldLayoutId id="2147484913" r:id="rId18"/>
  </p:sldLayoutIdLst>
  <p:txStyles>
    <p:titleStyle>
      <a:lvl1pPr algn="l" defTabSz="914400" rtl="0" eaLnBrk="1" latinLnBrk="0" hangingPunct="1">
        <a:lnSpc>
          <a:spcPct val="100000"/>
        </a:lnSpc>
        <a:spcBef>
          <a:spcPct val="0"/>
        </a:spcBef>
        <a:buNone/>
        <a:defRPr sz="4800" b="1" kern="1200" spc="1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SzPct val="73000"/>
        <a:buFontTx/>
        <a:buNone/>
        <a:defRPr sz="3200" b="1" kern="1200" spc="50" baseline="0">
          <a:solidFill>
            <a:schemeClr val="tx1"/>
          </a:solidFill>
          <a:latin typeface="+mn-lt"/>
          <a:ea typeface="+mn-ea"/>
          <a:cs typeface="+mn-cs"/>
        </a:defRPr>
      </a:lvl1pPr>
      <a:lvl2pPr marL="228600" indent="-182880" algn="l" defTabSz="914400" rtl="0" eaLnBrk="1" latinLnBrk="0" hangingPunct="1">
        <a:lnSpc>
          <a:spcPct val="100000"/>
        </a:lnSpc>
        <a:spcBef>
          <a:spcPts val="500"/>
        </a:spcBef>
        <a:buSzPct val="70000"/>
        <a:buFont typeface="Arial" panose="020B0604020202020204" pitchFamily="34" charset="0"/>
        <a:buChar char="•"/>
        <a:defRPr sz="2800" b="1" kern="1200" spc="50" baseline="0">
          <a:solidFill>
            <a:schemeClr val="tx1"/>
          </a:solidFill>
          <a:latin typeface="+mn-lt"/>
          <a:ea typeface="+mn-ea"/>
          <a:cs typeface="+mn-cs"/>
        </a:defRPr>
      </a:lvl2pPr>
      <a:lvl3pPr marL="274320" indent="0" algn="l" defTabSz="914400" rtl="0" eaLnBrk="1" latinLnBrk="0" hangingPunct="1">
        <a:lnSpc>
          <a:spcPct val="100000"/>
        </a:lnSpc>
        <a:spcBef>
          <a:spcPts val="500"/>
        </a:spcBef>
        <a:buSzPct val="73000"/>
        <a:buFontTx/>
        <a:buNone/>
        <a:defRPr sz="2400" b="1" kern="1200" spc="50" baseline="0">
          <a:solidFill>
            <a:schemeClr val="tx1"/>
          </a:solidFill>
          <a:latin typeface="+mn-lt"/>
          <a:ea typeface="+mn-ea"/>
          <a:cs typeface="+mn-cs"/>
        </a:defRPr>
      </a:lvl3pPr>
      <a:lvl4pPr marL="548640" indent="-182880" algn="l" defTabSz="914400" rtl="0" eaLnBrk="1" latinLnBrk="0" hangingPunct="1">
        <a:lnSpc>
          <a:spcPct val="100000"/>
        </a:lnSpc>
        <a:spcBef>
          <a:spcPts val="500"/>
        </a:spcBef>
        <a:buSzPct val="73000"/>
        <a:buFont typeface="Arial" panose="020B0604020202020204" pitchFamily="34" charset="0"/>
        <a:buChar char="•"/>
        <a:defRPr sz="2000" b="1" kern="1200" spc="50" baseline="0">
          <a:solidFill>
            <a:schemeClr val="tx1"/>
          </a:solidFill>
          <a:latin typeface="+mn-lt"/>
          <a:ea typeface="+mn-ea"/>
          <a:cs typeface="+mn-cs"/>
        </a:defRPr>
      </a:lvl4pPr>
      <a:lvl5pPr marL="548640" indent="0" algn="l" defTabSz="914400" rtl="0" eaLnBrk="1" latinLnBrk="0" hangingPunct="1">
        <a:lnSpc>
          <a:spcPct val="100000"/>
        </a:lnSpc>
        <a:spcBef>
          <a:spcPts val="500"/>
        </a:spcBef>
        <a:buSzPct val="73000"/>
        <a:buFontTx/>
        <a:buNone/>
        <a:defRPr sz="20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Text Placeholder 2">
            <a:extLst>
              <a:ext uri="{FF2B5EF4-FFF2-40B4-BE49-F238E27FC236}">
                <a16:creationId xmlns:a16="http://schemas.microsoft.com/office/drawing/2014/main" id="{0E4A2CD3-56D8-6D42-83E9-6A7DC3DA43A9}"/>
              </a:ext>
            </a:extLst>
          </p:cNvPr>
          <p:cNvSpPr>
            <a:spLocks noGrp="1"/>
          </p:cNvSpPr>
          <p:nvPr>
            <p:ph type="body" idx="1"/>
          </p:nvPr>
        </p:nvSpPr>
        <p:spPr bwMode="auto">
          <a:xfrm>
            <a:off x="838200" y="2012882"/>
            <a:ext cx="9770096"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en-NO"/>
              <a:t>Rediger tekststiler i malen</a:t>
            </a:r>
          </a:p>
          <a:p>
            <a:pPr lvl="1"/>
            <a:r>
              <a:rPr lang="nb-NO" altLang="en-NO"/>
              <a:t>Andre nivå</a:t>
            </a:r>
          </a:p>
          <a:p>
            <a:pPr lvl="2"/>
            <a:r>
              <a:rPr lang="nb-NO" altLang="en-NO"/>
              <a:t>Tredje nivå</a:t>
            </a:r>
          </a:p>
          <a:p>
            <a:pPr lvl="3"/>
            <a:r>
              <a:rPr lang="nb-NO" altLang="en-NO"/>
              <a:t>Fjerde nivå</a:t>
            </a:r>
          </a:p>
          <a:p>
            <a:pPr lvl="4"/>
            <a:r>
              <a:rPr lang="nb-NO" altLang="en-NO"/>
              <a:t>Femte nivå</a:t>
            </a:r>
            <a:endParaRPr lang="en-US" altLang="en-NO"/>
          </a:p>
        </p:txBody>
      </p:sp>
      <p:sp>
        <p:nvSpPr>
          <p:cNvPr id="2" name="Title Placeholder 1">
            <a:extLst>
              <a:ext uri="{FF2B5EF4-FFF2-40B4-BE49-F238E27FC236}">
                <a16:creationId xmlns:a16="http://schemas.microsoft.com/office/drawing/2014/main" id="{A5653BD3-58A3-5D44-B84E-AA332F569A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O"/>
          </a:p>
        </p:txBody>
      </p:sp>
      <p:pic>
        <p:nvPicPr>
          <p:cNvPr id="7" name="Picture 6" descr="Logo&#10;&#10;Description automatically generated">
            <a:extLst>
              <a:ext uri="{FF2B5EF4-FFF2-40B4-BE49-F238E27FC236}">
                <a16:creationId xmlns:a16="http://schemas.microsoft.com/office/drawing/2014/main" id="{A57EC180-5110-2644-AC58-175ACCC7BEC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758556" y="5371961"/>
            <a:ext cx="1190487" cy="1190487"/>
          </a:xfrm>
          <a:prstGeom prst="rect">
            <a:avLst/>
          </a:prstGeom>
        </p:spPr>
      </p:pic>
    </p:spTree>
    <p:extLst>
      <p:ext uri="{BB962C8B-B14F-4D97-AF65-F5344CB8AC3E}">
        <p14:creationId xmlns:p14="http://schemas.microsoft.com/office/powerpoint/2010/main" val="587842010"/>
      </p:ext>
    </p:extLst>
  </p:cSld>
  <p:clrMap bg1="lt1" tx1="dk1" bg2="lt2" tx2="dk2" accent1="accent1" accent2="accent2" accent3="accent3" accent4="accent4" accent5="accent5" accent6="accent6" hlink="hlink" folHlink="folHlink"/>
  <p:sldLayoutIdLst>
    <p:sldLayoutId id="2147484873" r:id="rId1"/>
    <p:sldLayoutId id="2147484874" r:id="rId2"/>
    <p:sldLayoutId id="2147484875" r:id="rId3"/>
    <p:sldLayoutId id="2147484876" r:id="rId4"/>
    <p:sldLayoutId id="2147484877" r:id="rId5"/>
    <p:sldLayoutId id="2147484878" r:id="rId6"/>
    <p:sldLayoutId id="2147484879" r:id="rId7"/>
    <p:sldLayoutId id="2147484880" r:id="rId8"/>
    <p:sldLayoutId id="2147484881" r:id="rId9"/>
    <p:sldLayoutId id="2147484882" r:id="rId10"/>
    <p:sldLayoutId id="2147484883" r:id="rId11"/>
    <p:sldLayoutId id="2147484884" r:id="rId12"/>
  </p:sldLayoutIdLst>
  <p:txStyles>
    <p:titleStyle>
      <a:lvl1pPr algn="l" defTabSz="457200" rtl="0" eaLnBrk="1" fontAlgn="base" hangingPunct="1">
        <a:spcBef>
          <a:spcPct val="0"/>
        </a:spcBef>
        <a:spcAft>
          <a:spcPct val="0"/>
        </a:spcAft>
        <a:defRPr sz="5200" kern="1200" baseline="0">
          <a:solidFill>
            <a:schemeClr val="tx2"/>
          </a:solidFill>
          <a:latin typeface="Times New Roman" panose="02020603050405020304" pitchFamily="18" charset="0"/>
          <a:ea typeface="+mj-ea"/>
          <a:cs typeface="+mj-cs"/>
        </a:defRPr>
      </a:lvl1pPr>
      <a:lvl2pPr algn="l" defTabSz="457200" rtl="0" eaLnBrk="1" fontAlgn="base" hangingPunct="1">
        <a:spcBef>
          <a:spcPct val="0"/>
        </a:spcBef>
        <a:spcAft>
          <a:spcPct val="0"/>
        </a:spcAft>
        <a:defRPr sz="4200">
          <a:solidFill>
            <a:schemeClr val="tx2"/>
          </a:solidFill>
          <a:latin typeface="Calibri Light" panose="020F0302020204030204" pitchFamily="34" charset="0"/>
        </a:defRPr>
      </a:lvl2pPr>
      <a:lvl3pPr algn="l" defTabSz="457200" rtl="0" eaLnBrk="1" fontAlgn="base" hangingPunct="1">
        <a:spcBef>
          <a:spcPct val="0"/>
        </a:spcBef>
        <a:spcAft>
          <a:spcPct val="0"/>
        </a:spcAft>
        <a:defRPr sz="4200">
          <a:solidFill>
            <a:schemeClr val="tx2"/>
          </a:solidFill>
          <a:latin typeface="Calibri Light" panose="020F0302020204030204" pitchFamily="34" charset="0"/>
        </a:defRPr>
      </a:lvl3pPr>
      <a:lvl4pPr algn="l" defTabSz="457200" rtl="0" eaLnBrk="1" fontAlgn="base" hangingPunct="1">
        <a:spcBef>
          <a:spcPct val="0"/>
        </a:spcBef>
        <a:spcAft>
          <a:spcPct val="0"/>
        </a:spcAft>
        <a:defRPr sz="4200">
          <a:solidFill>
            <a:schemeClr val="tx2"/>
          </a:solidFill>
          <a:latin typeface="Calibri Light" panose="020F0302020204030204" pitchFamily="34" charset="0"/>
        </a:defRPr>
      </a:lvl4pPr>
      <a:lvl5pPr algn="l" defTabSz="457200" rtl="0" eaLnBrk="1" fontAlgn="base" hangingPunct="1">
        <a:spcBef>
          <a:spcPct val="0"/>
        </a:spcBef>
        <a:spcAft>
          <a:spcPct val="0"/>
        </a:spcAft>
        <a:defRPr sz="4200">
          <a:solidFill>
            <a:schemeClr val="tx2"/>
          </a:solidFill>
          <a:latin typeface="Calibri Light" panose="020F030202020403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57200" indent="-457200" algn="l" defTabSz="457200" rtl="0" eaLnBrk="1" fontAlgn="base" hangingPunct="1">
        <a:spcBef>
          <a:spcPts val="1000"/>
        </a:spcBef>
        <a:spcAft>
          <a:spcPct val="0"/>
        </a:spcAft>
        <a:buClr>
          <a:schemeClr val="tx2"/>
        </a:buClr>
        <a:buSzPct val="100000"/>
        <a:buFont typeface="Arial" panose="020B0604020202020204" pitchFamily="34" charset="0"/>
        <a:buChar char="•"/>
        <a:defRPr sz="2800" kern="1200" baseline="0">
          <a:solidFill>
            <a:schemeClr val="tx1"/>
          </a:solidFill>
          <a:latin typeface="Calibri" panose="020F0502020204030204" pitchFamily="34" charset="0"/>
          <a:ea typeface="+mj-ea"/>
          <a:cs typeface="+mj-cs"/>
        </a:defRPr>
      </a:lvl1pPr>
      <a:lvl2pPr marL="800100" indent="-342900" algn="l" defTabSz="457200" rtl="0" eaLnBrk="1" fontAlgn="base" hangingPunct="1">
        <a:spcBef>
          <a:spcPts val="1000"/>
        </a:spcBef>
        <a:spcAft>
          <a:spcPct val="0"/>
        </a:spcAft>
        <a:buClr>
          <a:schemeClr val="tx2"/>
        </a:buClr>
        <a:buSzPct val="100000"/>
        <a:buFont typeface="Arial" panose="020B0604020202020204" pitchFamily="34" charset="0"/>
        <a:buChar char="•"/>
        <a:defRPr sz="2400" kern="1200" baseline="0">
          <a:solidFill>
            <a:schemeClr val="tx1"/>
          </a:solidFill>
          <a:latin typeface="Calibri" panose="020F0502020204030204" pitchFamily="34" charset="0"/>
          <a:ea typeface="+mj-ea"/>
          <a:cs typeface="+mj-cs"/>
        </a:defRPr>
      </a:lvl2pPr>
      <a:lvl3pPr marL="1257300" indent="-342900" algn="l" defTabSz="457200" rtl="0" eaLnBrk="1" fontAlgn="base" hangingPunct="1">
        <a:spcBef>
          <a:spcPts val="1000"/>
        </a:spcBef>
        <a:spcAft>
          <a:spcPct val="0"/>
        </a:spcAft>
        <a:buClr>
          <a:schemeClr val="tx2"/>
        </a:buClr>
        <a:buSzPct val="100000"/>
        <a:buFont typeface="Arial" panose="020B0604020202020204" pitchFamily="34" charset="0"/>
        <a:buChar char="•"/>
        <a:defRPr sz="2000" kern="1200" baseline="0">
          <a:solidFill>
            <a:schemeClr val="tx1"/>
          </a:solidFill>
          <a:latin typeface="Calibri" panose="020F0502020204030204" pitchFamily="34" charset="0"/>
          <a:ea typeface="+mj-ea"/>
          <a:cs typeface="+mj-cs"/>
        </a:defRPr>
      </a:lvl3pPr>
      <a:lvl4pPr marL="1657350" indent="-285750" algn="l" defTabSz="457200" rtl="0" eaLnBrk="1" fontAlgn="base" hangingPunct="1">
        <a:spcBef>
          <a:spcPts val="1000"/>
        </a:spcBef>
        <a:spcAft>
          <a:spcPct val="0"/>
        </a:spcAft>
        <a:buClr>
          <a:schemeClr val="tx2"/>
        </a:buClr>
        <a:buSzPct val="100000"/>
        <a:buFont typeface="Arial" panose="020B0604020202020204" pitchFamily="34" charset="0"/>
        <a:buChar char="•"/>
        <a:defRPr sz="1600" kern="1200" baseline="0">
          <a:solidFill>
            <a:schemeClr val="tx1"/>
          </a:solidFill>
          <a:latin typeface="Calibri" panose="020F0502020204030204" pitchFamily="34" charset="0"/>
          <a:ea typeface="+mj-ea"/>
          <a:cs typeface="+mj-cs"/>
        </a:defRPr>
      </a:lvl4pPr>
      <a:lvl5pPr marL="2114550" indent="-285750" algn="l" defTabSz="457200" rtl="0" eaLnBrk="1" fontAlgn="base" hangingPunct="1">
        <a:spcBef>
          <a:spcPts val="1000"/>
        </a:spcBef>
        <a:spcAft>
          <a:spcPct val="0"/>
        </a:spcAft>
        <a:buClr>
          <a:schemeClr val="tx2"/>
        </a:buClr>
        <a:buSzPct val="100000"/>
        <a:buFont typeface="Arial" panose="020B0604020202020204" pitchFamily="34" charset="0"/>
        <a:buChar char="•"/>
        <a:defRPr sz="1400" kern="1200" baseline="0">
          <a:solidFill>
            <a:schemeClr val="tx1"/>
          </a:solidFill>
          <a:latin typeface="Calibri" panose="020F0502020204030204" pitchFamily="34" charset="0"/>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543BDC-0553-40FA-A4DB-EDAAA606CFF6}" type="datetimeFigureOut">
              <a:rPr lang="en-US" smtClean="0"/>
              <a:t>9/6/2024</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3735557192"/>
      </p:ext>
    </p:extLst>
  </p:cSld>
  <p:clrMap bg1="lt1" tx1="dk1" bg2="lt2" tx2="dk2" accent1="accent1" accent2="accent2" accent3="accent3" accent4="accent4" accent5="accent5" accent6="accent6" hlink="hlink" folHlink="folHlink"/>
  <p:sldLayoutIdLst>
    <p:sldLayoutId id="2147484886" r:id="rId1"/>
    <p:sldLayoutId id="2147484887" r:id="rId2"/>
    <p:sldLayoutId id="2147484888" r:id="rId3"/>
    <p:sldLayoutId id="2147484889" r:id="rId4"/>
    <p:sldLayoutId id="2147484890" r:id="rId5"/>
    <p:sldLayoutId id="2147484891" r:id="rId6"/>
    <p:sldLayoutId id="2147484892" r:id="rId7"/>
    <p:sldLayoutId id="2147484893" r:id="rId8"/>
    <p:sldLayoutId id="2147484894" r:id="rId9"/>
    <p:sldLayoutId id="2147484895" r:id="rId10"/>
    <p:sldLayoutId id="21474848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CC3A9FC-5CA9-4C43-80AD-B58AEB159EC2}"/>
              </a:ext>
            </a:extLst>
          </p:cNvPr>
          <p:cNvSpPr>
            <a:spLocks noGrp="1"/>
          </p:cNvSpPr>
          <p:nvPr>
            <p:ph type="title"/>
          </p:nvPr>
        </p:nvSpPr>
        <p:spPr bwMode="auto">
          <a:xfrm>
            <a:off x="838200" y="365125"/>
            <a:ext cx="953293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endParaRPr lang="en-US" altLang="nb-NO"/>
          </a:p>
        </p:txBody>
      </p:sp>
      <p:sp>
        <p:nvSpPr>
          <p:cNvPr id="1027" name="Text Placeholder 2">
            <a:extLst>
              <a:ext uri="{FF2B5EF4-FFF2-40B4-BE49-F238E27FC236}">
                <a16:creationId xmlns:a16="http://schemas.microsoft.com/office/drawing/2014/main" id="{122CD114-C651-4508-9BC7-BC2DDCC69D6F}"/>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Rediger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en-US" altLang="nb-NO"/>
          </a:p>
        </p:txBody>
      </p:sp>
      <p:sp>
        <p:nvSpPr>
          <p:cNvPr id="4" name="Date Placeholder 3">
            <a:extLst>
              <a:ext uri="{FF2B5EF4-FFF2-40B4-BE49-F238E27FC236}">
                <a16:creationId xmlns:a16="http://schemas.microsoft.com/office/drawing/2014/main" id="{6C3F87C4-6FF2-4432-A894-E19949A24B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83F9160-91CF-4EF0-AD58-23F40C698A4A}" type="datetimeFigureOut">
              <a:rPr lang="nb-NO"/>
              <a:pPr>
                <a:defRPr/>
              </a:pPr>
              <a:t>06.09.2024</a:t>
            </a:fld>
            <a:endParaRPr lang="nb-NO"/>
          </a:p>
        </p:txBody>
      </p:sp>
      <p:sp>
        <p:nvSpPr>
          <p:cNvPr id="5" name="Footer Placeholder 4">
            <a:extLst>
              <a:ext uri="{FF2B5EF4-FFF2-40B4-BE49-F238E27FC236}">
                <a16:creationId xmlns:a16="http://schemas.microsoft.com/office/drawing/2014/main" id="{4939D7A6-63E8-4C50-9814-B227FA9784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schemeClr val="tx1">
                    <a:tint val="75000"/>
                  </a:schemeClr>
                </a:solidFill>
                <a:latin typeface="+mn-lt"/>
              </a:defRPr>
            </a:lvl1pPr>
          </a:lstStyle>
          <a:p>
            <a:pPr>
              <a:defRPr/>
            </a:pPr>
            <a:r>
              <a:rPr lang="nb-NO" b="1"/>
              <a:t>SiO Helse </a:t>
            </a:r>
            <a:r>
              <a:rPr lang="nb-NO"/>
              <a:t>– </a:t>
            </a:r>
            <a:r>
              <a:rPr lang="nb-NO" sz="800"/>
              <a:t>TMT 2020</a:t>
            </a:r>
          </a:p>
          <a:p>
            <a:pPr>
              <a:defRPr/>
            </a:pPr>
            <a:endParaRPr lang="nb-NO"/>
          </a:p>
        </p:txBody>
      </p:sp>
      <p:sp>
        <p:nvSpPr>
          <p:cNvPr id="6" name="Slide Number Placeholder 5">
            <a:extLst>
              <a:ext uri="{FF2B5EF4-FFF2-40B4-BE49-F238E27FC236}">
                <a16:creationId xmlns:a16="http://schemas.microsoft.com/office/drawing/2014/main" id="{A68170F3-0607-45E5-92DA-9D510572DDB2}"/>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69A8EC4F-F106-4190-B515-262436B0ECE5}" type="slidenum">
              <a:rPr lang="nb-NO" altLang="nb-NO"/>
              <a:pPr>
                <a:defRPr/>
              </a:pPr>
              <a:t>‹#›</a:t>
            </a:fld>
            <a:endParaRPr lang="nb-NO" altLang="nb-NO"/>
          </a:p>
        </p:txBody>
      </p:sp>
      <p:pic>
        <p:nvPicPr>
          <p:cNvPr id="1031" name="Bilde 7">
            <a:extLst>
              <a:ext uri="{FF2B5EF4-FFF2-40B4-BE49-F238E27FC236}">
                <a16:creationId xmlns:a16="http://schemas.microsoft.com/office/drawing/2014/main" id="{4B73595E-AD1C-4AE4-ACC1-22C0E022B41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0371138" y="190500"/>
            <a:ext cx="16494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8909175"/>
      </p:ext>
    </p:extLst>
  </p:cSld>
  <p:clrMap bg1="lt1" tx1="dk1" bg2="lt2" tx2="dk2" accent1="accent1" accent2="accent2" accent3="accent3" accent4="accent4" accent5="accent5" accent6="accent6" hlink="hlink" folHlink="folHlink"/>
  <p:sldLayoutIdLst>
    <p:sldLayoutId id="2147484915" r:id="rId1"/>
    <p:sldLayoutId id="2147484916" r:id="rId2"/>
    <p:sldLayoutId id="2147484917" r:id="rId3"/>
    <p:sldLayoutId id="2147484918" r:id="rId4"/>
    <p:sldLayoutId id="2147484919" r:id="rId5"/>
    <p:sldLayoutId id="2147484920" r:id="rId6"/>
    <p:sldLayoutId id="2147484921" r:id="rId7"/>
    <p:sldLayoutId id="2147484922" r:id="rId8"/>
    <p:sldLayoutId id="2147484923" r:id="rId9"/>
    <p:sldLayoutId id="2147484924" r:id="rId10"/>
    <p:sldLayoutId id="2147484925" r:id="rId11"/>
    <p:sldLayoutId id="2147484926" r:id="rId12"/>
    <p:sldLayoutId id="2147484927" r:id="rId13"/>
    <p:sldLayoutId id="2147484928" r:id="rId14"/>
    <p:sldLayoutId id="2147484929" r:id="rId15"/>
    <p:sldLayoutId id="2147484930" r:id="rId16"/>
  </p:sldLayoutIdLst>
  <p:txStyles>
    <p:titleStyle>
      <a:lvl1pPr algn="l" rtl="0" eaLnBrk="0" fontAlgn="base" hangingPunct="0">
        <a:lnSpc>
          <a:spcPct val="90000"/>
        </a:lnSpc>
        <a:spcBef>
          <a:spcPct val="0"/>
        </a:spcBef>
        <a:spcAft>
          <a:spcPct val="0"/>
        </a:spcAft>
        <a:defRPr sz="4400" kern="1200">
          <a:solidFill>
            <a:srgbClr val="FF0000"/>
          </a:solidFill>
          <a:latin typeface="+mj-lt"/>
          <a:ea typeface="+mj-ea"/>
          <a:cs typeface="+mj-cs"/>
        </a:defRPr>
      </a:lvl1pPr>
      <a:lvl2pPr algn="l" rtl="0" eaLnBrk="0" fontAlgn="base" hangingPunct="0">
        <a:lnSpc>
          <a:spcPct val="90000"/>
        </a:lnSpc>
        <a:spcBef>
          <a:spcPct val="0"/>
        </a:spcBef>
        <a:spcAft>
          <a:spcPct val="0"/>
        </a:spcAft>
        <a:defRPr sz="4400">
          <a:solidFill>
            <a:srgbClr val="FF0000"/>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FF0000"/>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FF0000"/>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FF0000"/>
          </a:solidFill>
          <a:latin typeface="Calibri Light" panose="020F0302020204030204" pitchFamily="34" charset="0"/>
        </a:defRPr>
      </a:lvl5pPr>
      <a:lvl6pPr marL="457200" algn="l" rtl="0" fontAlgn="base">
        <a:lnSpc>
          <a:spcPct val="90000"/>
        </a:lnSpc>
        <a:spcBef>
          <a:spcPct val="0"/>
        </a:spcBef>
        <a:spcAft>
          <a:spcPct val="0"/>
        </a:spcAft>
        <a:defRPr sz="4400">
          <a:solidFill>
            <a:srgbClr val="FF0000"/>
          </a:solidFill>
          <a:latin typeface="Calibri Light" panose="020F0302020204030204" pitchFamily="34" charset="0"/>
        </a:defRPr>
      </a:lvl6pPr>
      <a:lvl7pPr marL="914400" algn="l" rtl="0" fontAlgn="base">
        <a:lnSpc>
          <a:spcPct val="90000"/>
        </a:lnSpc>
        <a:spcBef>
          <a:spcPct val="0"/>
        </a:spcBef>
        <a:spcAft>
          <a:spcPct val="0"/>
        </a:spcAft>
        <a:defRPr sz="4400">
          <a:solidFill>
            <a:srgbClr val="FF0000"/>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FF0000"/>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FF0000"/>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Clr>
          <a:srgbClr val="FF0000"/>
        </a:buClr>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Clr>
          <a:srgbClr val="FF0000"/>
        </a:buClr>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Clr>
          <a:srgbClr val="FF0000"/>
        </a:buClr>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Clr>
          <a:srgbClr val="FF0000"/>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Clr>
          <a:srgbClr val="FF0000"/>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5.png"/><Relationship Id="rId7" Type="http://schemas.openxmlformats.org/officeDocument/2006/relationships/diagramQuickStyle" Target="../diagrams/quickStyle2.xml"/><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6.svg"/><Relationship Id="rId9" Type="http://schemas.microsoft.com/office/2007/relationships/diagramDrawing" Target="../diagrams/drawing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1518FA-9E7D-814E-9D1F-8E8510CBE182}"/>
              </a:ext>
            </a:extLst>
          </p:cNvPr>
          <p:cNvSpPr/>
          <p:nvPr/>
        </p:nvSpPr>
        <p:spPr>
          <a:xfrm>
            <a:off x="0" y="4168557"/>
            <a:ext cx="12192000" cy="103636"/>
          </a:xfrm>
          <a:prstGeom prst="rect">
            <a:avLst/>
          </a:prstGeom>
          <a:solidFill>
            <a:srgbClr val="F04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TextBox 11">
            <a:extLst>
              <a:ext uri="{FF2B5EF4-FFF2-40B4-BE49-F238E27FC236}">
                <a16:creationId xmlns:a16="http://schemas.microsoft.com/office/drawing/2014/main" id="{D3B61756-3EA5-D347-99D3-C0F025D2E1ED}"/>
              </a:ext>
            </a:extLst>
          </p:cNvPr>
          <p:cNvSpPr txBox="1"/>
          <p:nvPr/>
        </p:nvSpPr>
        <p:spPr>
          <a:xfrm>
            <a:off x="1424403" y="4625409"/>
            <a:ext cx="7613579" cy="923330"/>
          </a:xfrm>
          <a:prstGeom prst="rect">
            <a:avLst/>
          </a:prstGeom>
          <a:noFill/>
        </p:spPr>
        <p:txBody>
          <a:bodyPr wrap="square" rtlCol="0">
            <a:spAutoFit/>
          </a:bodyPr>
          <a:lstStyle/>
          <a:p>
            <a:r>
              <a:rPr lang="nb-NO" sz="5400" b="1" dirty="0">
                <a:solidFill>
                  <a:srgbClr val="515151"/>
                </a:solidFill>
                <a:latin typeface="+mj-lt"/>
              </a:rPr>
              <a:t>SiO Helse</a:t>
            </a:r>
            <a:endParaRPr lang="en-NO" sz="5400" b="1" dirty="0">
              <a:solidFill>
                <a:srgbClr val="515151"/>
              </a:solidFill>
              <a:latin typeface="+mj-lt"/>
            </a:endParaRPr>
          </a:p>
        </p:txBody>
      </p:sp>
      <p:sp>
        <p:nvSpPr>
          <p:cNvPr id="13" name="TextBox 12">
            <a:extLst>
              <a:ext uri="{FF2B5EF4-FFF2-40B4-BE49-F238E27FC236}">
                <a16:creationId xmlns:a16="http://schemas.microsoft.com/office/drawing/2014/main" id="{30EB3F87-CC3D-5B44-A0D6-93FD6EA9524D}"/>
              </a:ext>
            </a:extLst>
          </p:cNvPr>
          <p:cNvSpPr txBox="1"/>
          <p:nvPr/>
        </p:nvSpPr>
        <p:spPr>
          <a:xfrm>
            <a:off x="1424404" y="5615203"/>
            <a:ext cx="8804113" cy="892552"/>
          </a:xfrm>
          <a:prstGeom prst="rect">
            <a:avLst/>
          </a:prstGeom>
          <a:noFill/>
        </p:spPr>
        <p:txBody>
          <a:bodyPr wrap="square" rtlCol="0">
            <a:spAutoFit/>
          </a:bodyPr>
          <a:lstStyle/>
          <a:p>
            <a:r>
              <a:rPr lang="nb-NO" sz="2800" b="1" dirty="0">
                <a:solidFill>
                  <a:srgbClr val="F04837"/>
                </a:solidFill>
                <a:latin typeface="+mn-lt"/>
              </a:rPr>
              <a:t>Velferdstinget 07.09.2024</a:t>
            </a:r>
          </a:p>
          <a:p>
            <a:r>
              <a:rPr lang="nb-NO" sz="2400" dirty="0">
                <a:solidFill>
                  <a:srgbClr val="F04837"/>
                </a:solidFill>
                <a:latin typeface="+mn-lt"/>
              </a:rPr>
              <a:t>Anne Karin Mullally, klinikksjef i SiO Psykisk helse</a:t>
            </a:r>
            <a:endParaRPr lang="en-NO" sz="2400" dirty="0">
              <a:solidFill>
                <a:srgbClr val="F04837"/>
              </a:solidFill>
              <a:latin typeface="+mn-lt"/>
            </a:endParaRPr>
          </a:p>
        </p:txBody>
      </p:sp>
      <p:pic>
        <p:nvPicPr>
          <p:cNvPr id="14" name="Picture 13" descr="A picture containing room&#10;&#10;Description automatically generated">
            <a:extLst>
              <a:ext uri="{FF2B5EF4-FFF2-40B4-BE49-F238E27FC236}">
                <a16:creationId xmlns:a16="http://schemas.microsoft.com/office/drawing/2014/main" id="{27AEB6BA-D6F6-FD4D-BE40-9468978D11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6536" y="341409"/>
            <a:ext cx="2217881" cy="920422"/>
          </a:xfrm>
          <a:prstGeom prst="rect">
            <a:avLst/>
          </a:prstGeom>
        </p:spPr>
      </p:pic>
      <p:pic>
        <p:nvPicPr>
          <p:cNvPr id="18" name="Picture 6">
            <a:extLst>
              <a:ext uri="{FF2B5EF4-FFF2-40B4-BE49-F238E27FC236}">
                <a16:creationId xmlns:a16="http://schemas.microsoft.com/office/drawing/2014/main" id="{4B94BDD7-A70D-443F-A4DF-35A070933211}"/>
              </a:ext>
            </a:extLst>
          </p:cNvPr>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t="22962" b="22962"/>
          <a:stretch>
            <a:fillRect/>
          </a:stretch>
        </p:blipFill>
        <p:spPr bwMode="auto">
          <a:xfrm>
            <a:off x="0" y="0"/>
            <a:ext cx="12192000" cy="41685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A picture containing room&#10;&#10;Description automatically generated">
            <a:extLst>
              <a:ext uri="{FF2B5EF4-FFF2-40B4-BE49-F238E27FC236}">
                <a16:creationId xmlns:a16="http://schemas.microsoft.com/office/drawing/2014/main" id="{45EFB070-DA3C-436D-A5CD-FCB204E0D7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45807" y="5691040"/>
            <a:ext cx="2217881" cy="920422"/>
          </a:xfrm>
          <a:prstGeom prst="rect">
            <a:avLst/>
          </a:prstGeom>
        </p:spPr>
      </p:pic>
    </p:spTree>
    <p:extLst>
      <p:ext uri="{BB962C8B-B14F-4D97-AF65-F5344CB8AC3E}">
        <p14:creationId xmlns:p14="http://schemas.microsoft.com/office/powerpoint/2010/main" val="2594565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3ECB55-EA03-3EE7-EBE3-BCB2F1789674}"/>
              </a:ext>
            </a:extLst>
          </p:cNvPr>
          <p:cNvSpPr txBox="1">
            <a:spLocks/>
          </p:cNvSpPr>
          <p:nvPr/>
        </p:nvSpPr>
        <p:spPr>
          <a:xfrm>
            <a:off x="443741" y="355506"/>
            <a:ext cx="10333075" cy="1414131"/>
          </a:xfrm>
          <a:prstGeom prst="rect">
            <a:avLst/>
          </a:prstGeom>
        </p:spPr>
        <p:txBody>
          <a:bodyPr/>
          <a:lstStyle>
            <a:lvl1pPr algn="l" defTabSz="914400" rtl="0" eaLnBrk="1" latinLnBrk="0" hangingPunct="1">
              <a:lnSpc>
                <a:spcPct val="100000"/>
              </a:lnSpc>
              <a:spcBef>
                <a:spcPct val="0"/>
              </a:spcBef>
              <a:buNone/>
              <a:defRPr sz="4800" b="1" kern="1200" spc="100" baseline="0">
                <a:solidFill>
                  <a:schemeClr val="tx1"/>
                </a:solidFill>
                <a:latin typeface="+mj-lt"/>
                <a:ea typeface="+mj-ea"/>
                <a:cs typeface="+mj-cs"/>
              </a:defRPr>
            </a:lvl1pPr>
          </a:lstStyle>
          <a:p>
            <a:pPr fontAlgn="auto">
              <a:spcAft>
                <a:spcPts val="0"/>
              </a:spcAft>
            </a:pPr>
            <a:r>
              <a:rPr lang="nb-NO" dirty="0"/>
              <a:t>Kurs (</a:t>
            </a:r>
            <a:r>
              <a:rPr lang="nb-NO" dirty="0" err="1"/>
              <a:t>psykoedukative</a:t>
            </a:r>
            <a:r>
              <a:rPr lang="nb-NO" dirty="0"/>
              <a:t> kurs)</a:t>
            </a:r>
          </a:p>
          <a:p>
            <a:pPr fontAlgn="auto">
              <a:spcAft>
                <a:spcPts val="0"/>
              </a:spcAft>
            </a:pPr>
            <a:r>
              <a:rPr lang="nb-NO" sz="3200" dirty="0"/>
              <a:t>Gode kurs er nødvendig for å gi alternativer til 1:1 oppfølging</a:t>
            </a:r>
          </a:p>
          <a:p>
            <a:pPr fontAlgn="auto">
              <a:spcAft>
                <a:spcPts val="0"/>
              </a:spcAft>
            </a:pPr>
            <a:endParaRPr lang="nb-NO" dirty="0"/>
          </a:p>
        </p:txBody>
      </p:sp>
      <p:pic>
        <p:nvPicPr>
          <p:cNvPr id="3" name="Plassholder for innhold 10">
            <a:extLst>
              <a:ext uri="{FF2B5EF4-FFF2-40B4-BE49-F238E27FC236}">
                <a16:creationId xmlns:a16="http://schemas.microsoft.com/office/drawing/2014/main" id="{2A41C637-8281-F909-3974-625B45C618C4}"/>
              </a:ext>
            </a:extLst>
          </p:cNvPr>
          <p:cNvPicPr>
            <a:picLocks noChangeAspect="1"/>
          </p:cNvPicPr>
          <p:nvPr/>
        </p:nvPicPr>
        <p:blipFill>
          <a:blip r:embed="rId3"/>
          <a:stretch>
            <a:fillRect/>
          </a:stretch>
        </p:blipFill>
        <p:spPr>
          <a:xfrm>
            <a:off x="399800" y="1999883"/>
            <a:ext cx="4733754" cy="4118477"/>
          </a:xfrm>
          <a:prstGeom prst="rect">
            <a:avLst/>
          </a:prstGeom>
        </p:spPr>
      </p:pic>
      <p:sp>
        <p:nvSpPr>
          <p:cNvPr id="9" name="TekstSylinder 8">
            <a:extLst>
              <a:ext uri="{FF2B5EF4-FFF2-40B4-BE49-F238E27FC236}">
                <a16:creationId xmlns:a16="http://schemas.microsoft.com/office/drawing/2014/main" id="{613891D6-954C-1B8D-060C-F929ADAABCDF}"/>
              </a:ext>
            </a:extLst>
          </p:cNvPr>
          <p:cNvSpPr txBox="1"/>
          <p:nvPr/>
        </p:nvSpPr>
        <p:spPr>
          <a:xfrm>
            <a:off x="5848495" y="1999883"/>
            <a:ext cx="3524105" cy="440120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nb-NO" sz="2000" b="1" dirty="0"/>
              <a:t>Vi tilbyr 12 ulike kurs som går mellom 1-4 oppmøteganger, avhengig av type kurs:</a:t>
            </a:r>
          </a:p>
          <a:p>
            <a:pPr marL="342900" indent="-342900">
              <a:buFont typeface="Arial" panose="020B0604020202020204" pitchFamily="34" charset="0"/>
              <a:buChar char="•"/>
            </a:pPr>
            <a:r>
              <a:rPr lang="nb-NO" sz="2000" b="1" dirty="0"/>
              <a:t>Psyken </a:t>
            </a:r>
            <a:r>
              <a:rPr lang="nb-NO" b="1" dirty="0"/>
              <a:t>(3 ganger, oppstart nytt kurs annenhver uke)</a:t>
            </a:r>
            <a:endParaRPr lang="nb-NO" sz="2000" b="1" dirty="0"/>
          </a:p>
          <a:p>
            <a:pPr marL="342900" indent="-342900">
              <a:buFont typeface="Arial" panose="020B0604020202020204" pitchFamily="34" charset="0"/>
              <a:buChar char="•"/>
            </a:pPr>
            <a:r>
              <a:rPr lang="nb-NO" sz="2000" b="1" dirty="0"/>
              <a:t>Fokus</a:t>
            </a:r>
          </a:p>
          <a:p>
            <a:pPr marL="342900" indent="-342900">
              <a:buFont typeface="Arial" panose="020B0604020202020204" pitchFamily="34" charset="0"/>
              <a:buChar char="•"/>
            </a:pPr>
            <a:r>
              <a:rPr lang="nb-NO" sz="2000" b="1" dirty="0"/>
              <a:t>Selvkritisk</a:t>
            </a:r>
          </a:p>
          <a:p>
            <a:pPr marL="342900" indent="-342900">
              <a:buFont typeface="Arial" panose="020B0604020202020204" pitchFamily="34" charset="0"/>
              <a:buChar char="•"/>
            </a:pPr>
            <a:r>
              <a:rPr lang="nb-NO" sz="2000" b="1" dirty="0"/>
              <a:t>Ta Ordet</a:t>
            </a:r>
          </a:p>
          <a:p>
            <a:pPr marL="342900" indent="-342900">
              <a:buFont typeface="Arial" panose="020B0604020202020204" pitchFamily="34" charset="0"/>
              <a:buChar char="•"/>
            </a:pPr>
            <a:r>
              <a:rPr lang="nb-NO" sz="2000" b="1" dirty="0"/>
              <a:t>Søvn</a:t>
            </a:r>
          </a:p>
          <a:p>
            <a:pPr marL="342900" indent="-342900">
              <a:buFont typeface="Arial" panose="020B0604020202020204" pitchFamily="34" charset="0"/>
              <a:buChar char="•"/>
            </a:pPr>
            <a:r>
              <a:rPr lang="nb-NO" sz="2000" b="1" dirty="0"/>
              <a:t>Dialogkurs</a:t>
            </a:r>
          </a:p>
          <a:p>
            <a:pPr marL="342900" indent="-342900">
              <a:buFont typeface="Arial" panose="020B0604020202020204" pitchFamily="34" charset="0"/>
              <a:buChar char="•"/>
            </a:pPr>
            <a:r>
              <a:rPr lang="nb-NO" sz="2000" b="1" dirty="0"/>
              <a:t>Natursamtaler</a:t>
            </a:r>
          </a:p>
          <a:p>
            <a:pPr marL="342900" indent="-342900">
              <a:buFont typeface="Arial" panose="020B0604020202020204" pitchFamily="34" charset="0"/>
              <a:buChar char="•"/>
            </a:pPr>
            <a:r>
              <a:rPr lang="nb-NO" sz="2000" b="1" dirty="0" err="1"/>
              <a:t>Investigating</a:t>
            </a:r>
            <a:r>
              <a:rPr lang="nb-NO" sz="2000" b="1" dirty="0"/>
              <a:t> Me</a:t>
            </a:r>
          </a:p>
          <a:p>
            <a:pPr marL="342900" indent="-342900">
              <a:buFont typeface="Arial" panose="020B0604020202020204" pitchFamily="34" charset="0"/>
              <a:buChar char="•"/>
            </a:pPr>
            <a:r>
              <a:rPr lang="nb-NO" sz="2000" b="1" dirty="0"/>
              <a:t>Psykomotorisk bevegelsesgruppe</a:t>
            </a:r>
          </a:p>
          <a:p>
            <a:pPr marL="342900" indent="-342900">
              <a:buFont typeface="Arial" panose="020B0604020202020204" pitchFamily="34" charset="0"/>
              <a:buChar char="•"/>
            </a:pPr>
            <a:r>
              <a:rPr lang="nb-NO" sz="2000" b="1" dirty="0"/>
              <a:t>Stressregulering (digitalt)</a:t>
            </a:r>
          </a:p>
          <a:p>
            <a:pPr marL="342900" indent="-342900">
              <a:buFont typeface="Arial" panose="020B0604020202020204" pitchFamily="34" charset="0"/>
              <a:buChar char="•"/>
            </a:pPr>
            <a:r>
              <a:rPr lang="nb-NO" sz="2000" b="1" dirty="0"/>
              <a:t>Oppmerksomt nærvær i hverdagen</a:t>
            </a:r>
          </a:p>
          <a:p>
            <a:pPr marL="342900" indent="-342900">
              <a:buFont typeface="Arial" panose="020B0604020202020204" pitchFamily="34" charset="0"/>
              <a:buChar char="•"/>
            </a:pPr>
            <a:r>
              <a:rPr lang="nb-NO" sz="2000" b="1" dirty="0"/>
              <a:t>Personlig økonomi</a:t>
            </a:r>
          </a:p>
        </p:txBody>
      </p:sp>
      <p:grpSp>
        <p:nvGrpSpPr>
          <p:cNvPr id="10" name="Gruppe 9">
            <a:extLst>
              <a:ext uri="{FF2B5EF4-FFF2-40B4-BE49-F238E27FC236}">
                <a16:creationId xmlns:a16="http://schemas.microsoft.com/office/drawing/2014/main" id="{70843E18-F644-1E60-C79D-5403ADFA878A}"/>
              </a:ext>
            </a:extLst>
          </p:cNvPr>
          <p:cNvGrpSpPr/>
          <p:nvPr/>
        </p:nvGrpSpPr>
        <p:grpSpPr>
          <a:xfrm>
            <a:off x="10087535" y="0"/>
            <a:ext cx="2097509" cy="6984045"/>
            <a:chOff x="10087535" y="0"/>
            <a:chExt cx="2097509" cy="6984045"/>
          </a:xfrm>
        </p:grpSpPr>
        <p:pic>
          <p:nvPicPr>
            <p:cNvPr id="4" name="Bilde 3">
              <a:extLst>
                <a:ext uri="{FF2B5EF4-FFF2-40B4-BE49-F238E27FC236}">
                  <a16:creationId xmlns:a16="http://schemas.microsoft.com/office/drawing/2014/main" id="{983FE54B-1424-4296-ACE8-08E9B1A35597}"/>
                </a:ext>
              </a:extLst>
            </p:cNvPr>
            <p:cNvPicPr>
              <a:picLocks noChangeAspect="1"/>
            </p:cNvPicPr>
            <p:nvPr/>
          </p:nvPicPr>
          <p:blipFill>
            <a:blip r:embed="rId4"/>
            <a:stretch>
              <a:fillRect/>
            </a:stretch>
          </p:blipFill>
          <p:spPr>
            <a:xfrm>
              <a:off x="10087541" y="0"/>
              <a:ext cx="2097503" cy="2146300"/>
            </a:xfrm>
            <a:prstGeom prst="rect">
              <a:avLst/>
            </a:prstGeom>
          </p:spPr>
        </p:pic>
        <p:pic>
          <p:nvPicPr>
            <p:cNvPr id="6" name="Bilde 5">
              <a:extLst>
                <a:ext uri="{FF2B5EF4-FFF2-40B4-BE49-F238E27FC236}">
                  <a16:creationId xmlns:a16="http://schemas.microsoft.com/office/drawing/2014/main" id="{CF5C5F61-C939-96B2-0731-462589E65C3B}"/>
                </a:ext>
              </a:extLst>
            </p:cNvPr>
            <p:cNvPicPr>
              <a:picLocks noChangeAspect="1"/>
            </p:cNvPicPr>
            <p:nvPr/>
          </p:nvPicPr>
          <p:blipFill>
            <a:blip r:embed="rId5"/>
            <a:stretch>
              <a:fillRect/>
            </a:stretch>
          </p:blipFill>
          <p:spPr>
            <a:xfrm>
              <a:off x="10087539" y="2107152"/>
              <a:ext cx="2097503" cy="2156422"/>
            </a:xfrm>
            <a:prstGeom prst="rect">
              <a:avLst/>
            </a:prstGeom>
          </p:spPr>
        </p:pic>
        <p:pic>
          <p:nvPicPr>
            <p:cNvPr id="8" name="Bilde 7">
              <a:extLst>
                <a:ext uri="{FF2B5EF4-FFF2-40B4-BE49-F238E27FC236}">
                  <a16:creationId xmlns:a16="http://schemas.microsoft.com/office/drawing/2014/main" id="{A7CA2A4D-3BDF-21EF-9D70-049B2701519B}"/>
                </a:ext>
              </a:extLst>
            </p:cNvPr>
            <p:cNvPicPr>
              <a:picLocks noChangeAspect="1"/>
            </p:cNvPicPr>
            <p:nvPr/>
          </p:nvPicPr>
          <p:blipFill>
            <a:blip r:embed="rId6"/>
            <a:stretch>
              <a:fillRect/>
            </a:stretch>
          </p:blipFill>
          <p:spPr>
            <a:xfrm>
              <a:off x="10087537" y="4200486"/>
              <a:ext cx="2097503" cy="2059239"/>
            </a:xfrm>
            <a:prstGeom prst="rect">
              <a:avLst/>
            </a:prstGeom>
          </p:spPr>
        </p:pic>
        <p:pic>
          <p:nvPicPr>
            <p:cNvPr id="7" name="Bilde 6">
              <a:extLst>
                <a:ext uri="{FF2B5EF4-FFF2-40B4-BE49-F238E27FC236}">
                  <a16:creationId xmlns:a16="http://schemas.microsoft.com/office/drawing/2014/main" id="{853A1E7F-8BD4-7C72-E956-37272974B124}"/>
                </a:ext>
              </a:extLst>
            </p:cNvPr>
            <p:cNvPicPr>
              <a:picLocks noChangeAspect="1"/>
            </p:cNvPicPr>
            <p:nvPr/>
          </p:nvPicPr>
          <p:blipFill>
            <a:blip r:embed="rId7"/>
            <a:stretch>
              <a:fillRect/>
            </a:stretch>
          </p:blipFill>
          <p:spPr>
            <a:xfrm>
              <a:off x="10087535" y="6020943"/>
              <a:ext cx="2094457" cy="963102"/>
            </a:xfrm>
            <a:prstGeom prst="rect">
              <a:avLst/>
            </a:prstGeom>
          </p:spPr>
        </p:pic>
      </p:grpSp>
      <p:sp>
        <p:nvSpPr>
          <p:cNvPr id="11" name="TekstSylinder 10">
            <a:extLst>
              <a:ext uri="{FF2B5EF4-FFF2-40B4-BE49-F238E27FC236}">
                <a16:creationId xmlns:a16="http://schemas.microsoft.com/office/drawing/2014/main" id="{8FF0C05C-7062-E421-AEAA-41AE68A028DE}"/>
              </a:ext>
            </a:extLst>
          </p:cNvPr>
          <p:cNvSpPr txBox="1"/>
          <p:nvPr/>
        </p:nvSpPr>
        <p:spPr>
          <a:xfrm>
            <a:off x="396752" y="6259725"/>
            <a:ext cx="4733754" cy="646331"/>
          </a:xfrm>
          <a:prstGeom prst="rect">
            <a:avLst/>
          </a:prstGeom>
          <a:noFill/>
        </p:spPr>
        <p:txBody>
          <a:bodyPr wrap="square" rtlCol="0">
            <a:spAutoFit/>
          </a:bodyPr>
          <a:lstStyle/>
          <a:p>
            <a:r>
              <a:rPr lang="nb-NO" dirty="0"/>
              <a:t>Studentene melder seg selv på kurs, ingen journalføring</a:t>
            </a:r>
          </a:p>
        </p:txBody>
      </p:sp>
    </p:spTree>
    <p:extLst>
      <p:ext uri="{BB962C8B-B14F-4D97-AF65-F5344CB8AC3E}">
        <p14:creationId xmlns:p14="http://schemas.microsoft.com/office/powerpoint/2010/main" val="3988492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A786FF-9B55-B4A5-34C1-81043E44EDC2}"/>
              </a:ext>
            </a:extLst>
          </p:cNvPr>
          <p:cNvSpPr>
            <a:spLocks noGrp="1"/>
          </p:cNvSpPr>
          <p:nvPr>
            <p:ph type="title"/>
          </p:nvPr>
        </p:nvSpPr>
        <p:spPr/>
        <p:txBody>
          <a:bodyPr/>
          <a:lstStyle/>
          <a:p>
            <a:r>
              <a:rPr lang="nb-NO" dirty="0"/>
              <a:t>1:1 samtaletilbud</a:t>
            </a:r>
          </a:p>
        </p:txBody>
      </p:sp>
      <p:sp>
        <p:nvSpPr>
          <p:cNvPr id="3" name="Plassholder for innhold 2">
            <a:extLst>
              <a:ext uri="{FF2B5EF4-FFF2-40B4-BE49-F238E27FC236}">
                <a16:creationId xmlns:a16="http://schemas.microsoft.com/office/drawing/2014/main" id="{0578E073-0FC9-2EE9-ADF9-7B53D06B4BDB}"/>
              </a:ext>
            </a:extLst>
          </p:cNvPr>
          <p:cNvSpPr>
            <a:spLocks noGrp="1"/>
          </p:cNvSpPr>
          <p:nvPr>
            <p:ph idx="1"/>
          </p:nvPr>
        </p:nvSpPr>
        <p:spPr/>
        <p:txBody>
          <a:bodyPr/>
          <a:lstStyle/>
          <a:p>
            <a:r>
              <a:rPr lang="nb-NO" dirty="0"/>
              <a:t> </a:t>
            </a:r>
          </a:p>
        </p:txBody>
      </p:sp>
      <p:pic>
        <p:nvPicPr>
          <p:cNvPr id="5" name="Bilde 4">
            <a:extLst>
              <a:ext uri="{FF2B5EF4-FFF2-40B4-BE49-F238E27FC236}">
                <a16:creationId xmlns:a16="http://schemas.microsoft.com/office/drawing/2014/main" id="{7BF54601-9978-2047-4C91-0A8832B715F4}"/>
              </a:ext>
            </a:extLst>
          </p:cNvPr>
          <p:cNvPicPr>
            <a:picLocks noChangeAspect="1"/>
          </p:cNvPicPr>
          <p:nvPr/>
        </p:nvPicPr>
        <p:blipFill>
          <a:blip r:embed="rId2"/>
          <a:stretch>
            <a:fillRect/>
          </a:stretch>
        </p:blipFill>
        <p:spPr>
          <a:xfrm>
            <a:off x="1020724" y="2000873"/>
            <a:ext cx="5257800" cy="2002286"/>
          </a:xfrm>
          <a:prstGeom prst="rect">
            <a:avLst/>
          </a:prstGeom>
        </p:spPr>
      </p:pic>
      <p:pic>
        <p:nvPicPr>
          <p:cNvPr id="7" name="Bilde 6">
            <a:extLst>
              <a:ext uri="{FF2B5EF4-FFF2-40B4-BE49-F238E27FC236}">
                <a16:creationId xmlns:a16="http://schemas.microsoft.com/office/drawing/2014/main" id="{9B9E124D-E891-ED75-5436-39514AB2341F}"/>
              </a:ext>
            </a:extLst>
          </p:cNvPr>
          <p:cNvPicPr>
            <a:picLocks noChangeAspect="1"/>
          </p:cNvPicPr>
          <p:nvPr/>
        </p:nvPicPr>
        <p:blipFill>
          <a:blip r:embed="rId3"/>
          <a:stretch>
            <a:fillRect/>
          </a:stretch>
        </p:blipFill>
        <p:spPr>
          <a:xfrm>
            <a:off x="7466044" y="453514"/>
            <a:ext cx="4334480" cy="2534004"/>
          </a:xfrm>
          <a:prstGeom prst="rect">
            <a:avLst/>
          </a:prstGeom>
        </p:spPr>
      </p:pic>
      <p:sp>
        <p:nvSpPr>
          <p:cNvPr id="6" name="TekstSylinder 5">
            <a:extLst>
              <a:ext uri="{FF2B5EF4-FFF2-40B4-BE49-F238E27FC236}">
                <a16:creationId xmlns:a16="http://schemas.microsoft.com/office/drawing/2014/main" id="{FFAC39B8-547A-74D8-1C5C-9BC71514829F}"/>
              </a:ext>
            </a:extLst>
          </p:cNvPr>
          <p:cNvSpPr txBox="1"/>
          <p:nvPr/>
        </p:nvSpPr>
        <p:spPr>
          <a:xfrm>
            <a:off x="1020724" y="4221425"/>
            <a:ext cx="10150550" cy="1754326"/>
          </a:xfrm>
          <a:prstGeom prst="rect">
            <a:avLst/>
          </a:prstGeom>
          <a:noFill/>
        </p:spPr>
        <p:txBody>
          <a:bodyPr wrap="square" rtlCol="0">
            <a:spAutoFit/>
          </a:bodyPr>
          <a:lstStyle/>
          <a:p>
            <a:r>
              <a:rPr lang="nb-NO" dirty="0"/>
              <a:t>Studentene blir vurdert ut fra søknaden de sender oss og får en anbefaling fra inntaksteamet. Anbefalingen kan være: kurs, gruppebehandling, parsamtaler, psykomotorisk fysioterapi, veiledningssamtale med sosionom, terapi med psykolog eller psykiater, fastlege for </a:t>
            </a:r>
            <a:r>
              <a:rPr lang="nb-NO" dirty="0" err="1"/>
              <a:t>viderehenvisning</a:t>
            </a:r>
            <a:r>
              <a:rPr lang="nb-NO" dirty="0"/>
              <a:t> til spesialisthelsetjenesten, kommunale tilbud utenfor SiO, osv. </a:t>
            </a:r>
          </a:p>
          <a:p>
            <a:endParaRPr lang="nb-NO" dirty="0"/>
          </a:p>
          <a:p>
            <a:r>
              <a:rPr lang="nb-NO" dirty="0"/>
              <a:t>Alle søknader behandles ila 1-5 dager.</a:t>
            </a:r>
          </a:p>
        </p:txBody>
      </p:sp>
    </p:spTree>
    <p:extLst>
      <p:ext uri="{BB962C8B-B14F-4D97-AF65-F5344CB8AC3E}">
        <p14:creationId xmlns:p14="http://schemas.microsoft.com/office/powerpoint/2010/main" val="465752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FA49619-99EB-4921-34E3-E4178990C5C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eaLnBrk="1" hangingPunct="1"/>
            <a:r>
              <a:rPr lang="en-US" sz="2200" kern="1200">
                <a:solidFill>
                  <a:srgbClr val="FFFFFF"/>
                </a:solidFill>
                <a:latin typeface="+mj-lt"/>
                <a:ea typeface="+mj-ea"/>
                <a:cs typeface="+mj-cs"/>
              </a:rPr>
              <a:t>Ny </a:t>
            </a:r>
            <a:r>
              <a:rPr lang="en-US" sz="2200" kern="1200" err="1">
                <a:solidFill>
                  <a:srgbClr val="FFFFFF"/>
                </a:solidFill>
                <a:latin typeface="+mj-lt"/>
                <a:ea typeface="+mj-ea"/>
                <a:cs typeface="+mj-cs"/>
              </a:rPr>
              <a:t>inntaksordning</a:t>
            </a:r>
            <a:endParaRPr lang="en-US" sz="2200" kern="1200">
              <a:solidFill>
                <a:srgbClr val="FFFFFF"/>
              </a:solidFill>
              <a:latin typeface="+mj-lt"/>
              <a:ea typeface="+mj-ea"/>
              <a:cs typeface="+mj-cs"/>
            </a:endParaRPr>
          </a:p>
        </p:txBody>
      </p:sp>
      <p:sp>
        <p:nvSpPr>
          <p:cNvPr id="3" name="TekstSylinder 2">
            <a:extLst>
              <a:ext uri="{FF2B5EF4-FFF2-40B4-BE49-F238E27FC236}">
                <a16:creationId xmlns:a16="http://schemas.microsoft.com/office/drawing/2014/main" id="{7037B480-AFCD-CE8E-3577-AB3EA6A7A2A3}"/>
              </a:ext>
            </a:extLst>
          </p:cNvPr>
          <p:cNvSpPr txBox="1"/>
          <p:nvPr/>
        </p:nvSpPr>
        <p:spPr>
          <a:xfrm>
            <a:off x="3941380" y="609600"/>
            <a:ext cx="5168114" cy="4985980"/>
          </a:xfrm>
          <a:prstGeom prst="rect">
            <a:avLst/>
          </a:prstGeom>
          <a:noFill/>
        </p:spPr>
        <p:txBody>
          <a:bodyPr wrap="square" rtlCol="0">
            <a:spAutoFit/>
          </a:bodyPr>
          <a:lstStyle/>
          <a:p>
            <a:r>
              <a:rPr lang="nb-NO" b="1" dirty="0"/>
              <a:t>Oppstart ny ordning 14.08.2023</a:t>
            </a:r>
          </a:p>
          <a:p>
            <a:endParaRPr lang="nb-NO" b="1" dirty="0"/>
          </a:p>
          <a:p>
            <a:pPr marL="285750" indent="-285750">
              <a:buFont typeface="Arial" panose="020B0604020202020204" pitchFamily="34" charset="0"/>
              <a:buChar char="•"/>
            </a:pPr>
            <a:r>
              <a:rPr lang="nb-NO" dirty="0"/>
              <a:t>Henvendelser siden oppstart: </a:t>
            </a:r>
            <a:r>
              <a:rPr lang="nb-NO" sz="2400" dirty="0"/>
              <a:t>4888 </a:t>
            </a:r>
            <a:r>
              <a:rPr lang="nb-NO" dirty="0"/>
              <a:t>(1 år)</a:t>
            </a:r>
            <a:endParaRPr lang="nb-NO" sz="1400" dirty="0"/>
          </a:p>
          <a:p>
            <a:pPr marL="285750" indent="-285750">
              <a:buFont typeface="Arial" panose="020B0604020202020204" pitchFamily="34" charset="0"/>
              <a:buChar char="•"/>
            </a:pPr>
            <a:r>
              <a:rPr lang="nb-NO" dirty="0"/>
              <a:t>Henvendelser så langt 2024: </a:t>
            </a:r>
            <a:r>
              <a:rPr lang="nb-NO" sz="2400" dirty="0"/>
              <a:t>2507</a:t>
            </a:r>
            <a:endParaRPr lang="nb-NO" dirty="0"/>
          </a:p>
          <a:p>
            <a:pPr marL="285750" indent="-285750">
              <a:buFont typeface="Arial" panose="020B0604020202020204" pitchFamily="34" charset="0"/>
              <a:buChar char="•"/>
            </a:pPr>
            <a:endParaRPr lang="nb-NO" dirty="0"/>
          </a:p>
          <a:p>
            <a:r>
              <a:rPr lang="nb-NO" dirty="0" err="1"/>
              <a:t>Rehenvendelser</a:t>
            </a:r>
            <a:r>
              <a:rPr lang="nb-NO" dirty="0"/>
              <a:t> - studenter som har hatt 1:1 behandling/gruppe i SiO Psykisk helse siste 2 år, og som søker mer:</a:t>
            </a:r>
          </a:p>
          <a:p>
            <a:endParaRPr lang="nb-NO" dirty="0"/>
          </a:p>
          <a:p>
            <a:endParaRPr lang="nb-NO" dirty="0"/>
          </a:p>
          <a:p>
            <a:r>
              <a:rPr lang="nb-NO" dirty="0"/>
              <a:t>Studenter som har fått anbefaling om kurs, deltatt på kurs og så henvendt seg igjen etterpå med ønske om 1:1 oppfølging:</a:t>
            </a:r>
          </a:p>
          <a:p>
            <a:endParaRPr lang="nb-NO" dirty="0"/>
          </a:p>
          <a:p>
            <a:endParaRPr lang="nb-NO" dirty="0"/>
          </a:p>
          <a:p>
            <a:r>
              <a:rPr lang="nb-NO" dirty="0"/>
              <a:t>Studenter som har klaget på vurderingen og sendt nytt skjema:</a:t>
            </a:r>
          </a:p>
        </p:txBody>
      </p:sp>
      <p:sp>
        <p:nvSpPr>
          <p:cNvPr id="6" name="TekstSylinder 5">
            <a:extLst>
              <a:ext uri="{FF2B5EF4-FFF2-40B4-BE49-F238E27FC236}">
                <a16:creationId xmlns:a16="http://schemas.microsoft.com/office/drawing/2014/main" id="{A6FE7C37-97F5-ED2B-1807-C016214FB2E7}"/>
              </a:ext>
            </a:extLst>
          </p:cNvPr>
          <p:cNvSpPr txBox="1"/>
          <p:nvPr/>
        </p:nvSpPr>
        <p:spPr>
          <a:xfrm>
            <a:off x="9180786" y="2463039"/>
            <a:ext cx="2096814" cy="3139321"/>
          </a:xfrm>
          <a:prstGeom prst="rect">
            <a:avLst/>
          </a:prstGeom>
          <a:noFill/>
        </p:spPr>
        <p:txBody>
          <a:bodyPr wrap="square" rtlCol="0">
            <a:spAutoFit/>
          </a:bodyPr>
          <a:lstStyle/>
          <a:p>
            <a:r>
              <a:rPr lang="nb-NO" dirty="0"/>
              <a:t>7,8%</a:t>
            </a:r>
          </a:p>
          <a:p>
            <a:endParaRPr lang="nb-NO" dirty="0"/>
          </a:p>
          <a:p>
            <a:endParaRPr lang="nb-NO" dirty="0"/>
          </a:p>
          <a:p>
            <a:endParaRPr lang="nb-NO" dirty="0"/>
          </a:p>
          <a:p>
            <a:r>
              <a:rPr lang="nb-NO" dirty="0"/>
              <a:t>1,2%</a:t>
            </a:r>
          </a:p>
          <a:p>
            <a:endParaRPr lang="nb-NO" dirty="0"/>
          </a:p>
          <a:p>
            <a:endParaRPr lang="nb-NO" dirty="0"/>
          </a:p>
          <a:p>
            <a:endParaRPr lang="nb-NO" dirty="0"/>
          </a:p>
          <a:p>
            <a:endParaRPr lang="nb-NO" dirty="0"/>
          </a:p>
          <a:p>
            <a:r>
              <a:rPr lang="nb-NO" dirty="0"/>
              <a:t>2,2%</a:t>
            </a:r>
          </a:p>
          <a:p>
            <a:pPr marL="285750" indent="-285750">
              <a:buFont typeface="Arial" panose="020B0604020202020204" pitchFamily="34" charset="0"/>
              <a:buChar char="•"/>
            </a:pPr>
            <a:endParaRPr lang="nb-NO" dirty="0"/>
          </a:p>
        </p:txBody>
      </p:sp>
      <p:sp>
        <p:nvSpPr>
          <p:cNvPr id="4" name="TekstSylinder 3">
            <a:extLst>
              <a:ext uri="{FF2B5EF4-FFF2-40B4-BE49-F238E27FC236}">
                <a16:creationId xmlns:a16="http://schemas.microsoft.com/office/drawing/2014/main" id="{6663A2DB-1B90-B1CE-ED3D-BF84CE1E9220}"/>
              </a:ext>
            </a:extLst>
          </p:cNvPr>
          <p:cNvSpPr txBox="1"/>
          <p:nvPr/>
        </p:nvSpPr>
        <p:spPr>
          <a:xfrm>
            <a:off x="3925019" y="5602360"/>
            <a:ext cx="7352581" cy="646331"/>
          </a:xfrm>
          <a:prstGeom prst="rect">
            <a:avLst/>
          </a:prstGeom>
          <a:noFill/>
        </p:spPr>
        <p:txBody>
          <a:bodyPr wrap="square" rtlCol="0">
            <a:spAutoFit/>
          </a:bodyPr>
          <a:lstStyle/>
          <a:p>
            <a:r>
              <a:rPr lang="nb-NO" dirty="0"/>
              <a:t>Studenter fra 24 av de 27 lærestedene i Oslo har søkt om tilbud hos SiO psykisk helse</a:t>
            </a:r>
          </a:p>
        </p:txBody>
      </p:sp>
    </p:spTree>
    <p:extLst>
      <p:ext uri="{BB962C8B-B14F-4D97-AF65-F5344CB8AC3E}">
        <p14:creationId xmlns:p14="http://schemas.microsoft.com/office/powerpoint/2010/main" val="1763427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CD3A6099-65D2-126A-96E9-ADF7EAB7096C}"/>
              </a:ext>
            </a:extLst>
          </p:cNvPr>
          <p:cNvGraphicFramePr>
            <a:graphicFrameLocks/>
          </p:cNvGraphicFramePr>
          <p:nvPr/>
        </p:nvGraphicFramePr>
        <p:xfrm>
          <a:off x="3773510" y="321972"/>
          <a:ext cx="8418490" cy="6536028"/>
        </p:xfrm>
        <a:graphic>
          <a:graphicData uri="http://schemas.openxmlformats.org/drawingml/2006/chart">
            <c:chart xmlns:c="http://schemas.openxmlformats.org/drawingml/2006/chart" xmlns:r="http://schemas.openxmlformats.org/officeDocument/2006/relationships" r:id="rId2"/>
          </a:graphicData>
        </a:graphic>
      </p:graphicFrame>
      <p:sp>
        <p:nvSpPr>
          <p:cNvPr id="6" name="TekstSylinder 5">
            <a:extLst>
              <a:ext uri="{FF2B5EF4-FFF2-40B4-BE49-F238E27FC236}">
                <a16:creationId xmlns:a16="http://schemas.microsoft.com/office/drawing/2014/main" id="{4F69D348-D355-0D04-3EB9-45CBAADF4400}"/>
              </a:ext>
            </a:extLst>
          </p:cNvPr>
          <p:cNvSpPr txBox="1"/>
          <p:nvPr/>
        </p:nvSpPr>
        <p:spPr>
          <a:xfrm>
            <a:off x="3668406" y="49231"/>
            <a:ext cx="2564524" cy="369332"/>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Fordeling fra inntak</a:t>
            </a:r>
          </a:p>
        </p:txBody>
      </p:sp>
      <p:sp>
        <p:nvSpPr>
          <p:cNvPr id="2" name="Tittel 1">
            <a:extLst>
              <a:ext uri="{FF2B5EF4-FFF2-40B4-BE49-F238E27FC236}">
                <a16:creationId xmlns:a16="http://schemas.microsoft.com/office/drawing/2014/main" id="{4FA49619-99EB-4921-34E3-E4178990C5C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eaLnBrk="1" hangingPunct="1"/>
            <a:r>
              <a:rPr lang="en-US" sz="2200" kern="1200">
                <a:solidFill>
                  <a:srgbClr val="FFFFFF"/>
                </a:solidFill>
                <a:latin typeface="+mj-lt"/>
                <a:ea typeface="+mj-ea"/>
                <a:cs typeface="+mj-cs"/>
              </a:rPr>
              <a:t>Ny </a:t>
            </a:r>
            <a:r>
              <a:rPr lang="en-US" sz="2200" kern="1200" err="1">
                <a:solidFill>
                  <a:srgbClr val="FFFFFF"/>
                </a:solidFill>
                <a:latin typeface="+mj-lt"/>
                <a:ea typeface="+mj-ea"/>
                <a:cs typeface="+mj-cs"/>
              </a:rPr>
              <a:t>inntaksordning</a:t>
            </a:r>
            <a:r>
              <a:rPr lang="en-US" sz="2200" kern="1200">
                <a:solidFill>
                  <a:srgbClr val="FFFFFF"/>
                </a:solidFill>
                <a:latin typeface="+mj-lt"/>
                <a:ea typeface="+mj-ea"/>
                <a:cs typeface="+mj-cs"/>
              </a:rPr>
              <a:t> i 2024</a:t>
            </a:r>
          </a:p>
        </p:txBody>
      </p:sp>
      <p:graphicFrame>
        <p:nvGraphicFramePr>
          <p:cNvPr id="10" name="Diagram 9">
            <a:extLst>
              <a:ext uri="{FF2B5EF4-FFF2-40B4-BE49-F238E27FC236}">
                <a16:creationId xmlns:a16="http://schemas.microsoft.com/office/drawing/2014/main" id="{CD3A6099-65D2-126A-96E9-ADF7EAB7096C}"/>
              </a:ext>
              <a:ext uri="{147F2762-F138-4A5C-976F-8EAC2B608ADB}">
                <a16:predDERef xmlns:a16="http://schemas.microsoft.com/office/drawing/2014/main" pred="{EBC5488E-BA92-938F-8B2D-2C9E45B43E8F}"/>
              </a:ext>
            </a:extLst>
          </p:cNvPr>
          <p:cNvGraphicFramePr>
            <a:graphicFrameLocks/>
          </p:cNvGraphicFramePr>
          <p:nvPr>
            <p:extLst>
              <p:ext uri="{D42A27DB-BD31-4B8C-83A1-F6EECF244321}">
                <p14:modId xmlns:p14="http://schemas.microsoft.com/office/powerpoint/2010/main" val="2827213853"/>
              </p:ext>
            </p:extLst>
          </p:nvPr>
        </p:nvGraphicFramePr>
        <p:xfrm>
          <a:off x="3868288" y="691304"/>
          <a:ext cx="9511381" cy="62159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35991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0578E073-0FC9-2EE9-ADF9-7B53D06B4BDB}"/>
              </a:ext>
            </a:extLst>
          </p:cNvPr>
          <p:cNvSpPr>
            <a:spLocks noGrp="1"/>
          </p:cNvSpPr>
          <p:nvPr>
            <p:ph idx="1"/>
          </p:nvPr>
        </p:nvSpPr>
        <p:spPr/>
        <p:txBody>
          <a:bodyPr/>
          <a:lstStyle/>
          <a:p>
            <a:r>
              <a:rPr lang="nb-NO" dirty="0"/>
              <a:t> </a:t>
            </a:r>
          </a:p>
        </p:txBody>
      </p:sp>
      <p:pic>
        <p:nvPicPr>
          <p:cNvPr id="5" name="Bilde 4">
            <a:extLst>
              <a:ext uri="{FF2B5EF4-FFF2-40B4-BE49-F238E27FC236}">
                <a16:creationId xmlns:a16="http://schemas.microsoft.com/office/drawing/2014/main" id="{FF6EEE34-8B6A-BB46-0D74-C63458876DAC}"/>
              </a:ext>
            </a:extLst>
          </p:cNvPr>
          <p:cNvPicPr>
            <a:picLocks noChangeAspect="1"/>
          </p:cNvPicPr>
          <p:nvPr/>
        </p:nvPicPr>
        <p:blipFill>
          <a:blip r:embed="rId2"/>
          <a:stretch>
            <a:fillRect/>
          </a:stretch>
        </p:blipFill>
        <p:spPr>
          <a:xfrm>
            <a:off x="757010" y="660204"/>
            <a:ext cx="5687219" cy="1844011"/>
          </a:xfrm>
          <a:prstGeom prst="rect">
            <a:avLst/>
          </a:prstGeom>
        </p:spPr>
      </p:pic>
      <p:pic>
        <p:nvPicPr>
          <p:cNvPr id="7" name="Bilde 6">
            <a:extLst>
              <a:ext uri="{FF2B5EF4-FFF2-40B4-BE49-F238E27FC236}">
                <a16:creationId xmlns:a16="http://schemas.microsoft.com/office/drawing/2014/main" id="{3A97474C-F391-6739-AD2E-D7AA07A1B56E}"/>
              </a:ext>
            </a:extLst>
          </p:cNvPr>
          <p:cNvPicPr>
            <a:picLocks noChangeAspect="1"/>
          </p:cNvPicPr>
          <p:nvPr/>
        </p:nvPicPr>
        <p:blipFill>
          <a:blip r:embed="rId3"/>
          <a:stretch>
            <a:fillRect/>
          </a:stretch>
        </p:blipFill>
        <p:spPr>
          <a:xfrm>
            <a:off x="757010" y="2584523"/>
            <a:ext cx="5687219" cy="3581900"/>
          </a:xfrm>
          <a:prstGeom prst="rect">
            <a:avLst/>
          </a:prstGeom>
        </p:spPr>
      </p:pic>
      <p:sp>
        <p:nvSpPr>
          <p:cNvPr id="10" name="TekstSylinder 9">
            <a:extLst>
              <a:ext uri="{FF2B5EF4-FFF2-40B4-BE49-F238E27FC236}">
                <a16:creationId xmlns:a16="http://schemas.microsoft.com/office/drawing/2014/main" id="{48D6608A-B6A7-BA7A-E686-2F8D808C91BA}"/>
              </a:ext>
            </a:extLst>
          </p:cNvPr>
          <p:cNvSpPr txBox="1"/>
          <p:nvPr/>
        </p:nvSpPr>
        <p:spPr>
          <a:xfrm>
            <a:off x="6821905" y="622301"/>
            <a:ext cx="4795611" cy="5294719"/>
          </a:xfrm>
          <a:prstGeom prst="rect">
            <a:avLst/>
          </a:prstGeom>
          <a:noFill/>
        </p:spPr>
        <p:txBody>
          <a:bodyPr wrap="square" rtlCol="0">
            <a:spAutoFit/>
          </a:bodyPr>
          <a:lstStyle/>
          <a:p>
            <a:pPr>
              <a:lnSpc>
                <a:spcPct val="150000"/>
              </a:lnSpc>
            </a:pPr>
            <a:r>
              <a:rPr lang="nb-NO" sz="3600" b="1" dirty="0">
                <a:latin typeface="+mj-lt"/>
              </a:rPr>
              <a:t>Behandlingsgrupper</a:t>
            </a:r>
          </a:p>
          <a:p>
            <a:pPr>
              <a:lnSpc>
                <a:spcPct val="150000"/>
              </a:lnSpc>
            </a:pPr>
            <a:r>
              <a:rPr lang="nb-NO" sz="2400" b="1" dirty="0">
                <a:latin typeface="+mj-lt"/>
              </a:rPr>
              <a:t>(screening for å bli med i behandlingsgruppe)</a:t>
            </a:r>
          </a:p>
          <a:p>
            <a:pPr marL="285750" indent="-285750">
              <a:lnSpc>
                <a:spcPct val="150000"/>
              </a:lnSpc>
              <a:buFont typeface="Arial" panose="020B0604020202020204" pitchFamily="34" charset="0"/>
              <a:buChar char="•"/>
            </a:pPr>
            <a:r>
              <a:rPr lang="nb-NO" sz="2400" b="1" dirty="0">
                <a:latin typeface="+mj-lt"/>
              </a:rPr>
              <a:t>Sorggruppe</a:t>
            </a:r>
          </a:p>
          <a:p>
            <a:pPr marL="285750" indent="-285750">
              <a:lnSpc>
                <a:spcPct val="150000"/>
              </a:lnSpc>
              <a:buFont typeface="Arial" panose="020B0604020202020204" pitchFamily="34" charset="0"/>
              <a:buChar char="•"/>
            </a:pPr>
            <a:r>
              <a:rPr lang="nb-NO" sz="2400" b="1" dirty="0">
                <a:latin typeface="+mj-lt"/>
              </a:rPr>
              <a:t>Metakognitiv gruppe for angst og bekymring</a:t>
            </a:r>
          </a:p>
          <a:p>
            <a:pPr marL="285750" indent="-285750">
              <a:lnSpc>
                <a:spcPct val="150000"/>
              </a:lnSpc>
              <a:buFont typeface="Arial" panose="020B0604020202020204" pitchFamily="34" charset="0"/>
              <a:buChar char="•"/>
            </a:pPr>
            <a:r>
              <a:rPr lang="nb-NO" sz="2400" b="1" dirty="0">
                <a:latin typeface="+mj-lt"/>
              </a:rPr>
              <a:t>Mestringsgruppe for studenter med autisme</a:t>
            </a:r>
          </a:p>
          <a:p>
            <a:pPr marL="285750" indent="-285750">
              <a:lnSpc>
                <a:spcPct val="150000"/>
              </a:lnSpc>
              <a:buFont typeface="Arial" panose="020B0604020202020204" pitchFamily="34" charset="0"/>
              <a:buChar char="•"/>
            </a:pPr>
            <a:r>
              <a:rPr lang="nb-NO" sz="2400" b="1" dirty="0">
                <a:latin typeface="+mj-lt"/>
              </a:rPr>
              <a:t>Gruppe for bedre relasjoner (MBT – </a:t>
            </a:r>
            <a:r>
              <a:rPr lang="nb-NO" sz="2400" b="1" dirty="0" err="1">
                <a:latin typeface="+mj-lt"/>
              </a:rPr>
              <a:t>mentaliseringsbasert</a:t>
            </a:r>
            <a:r>
              <a:rPr lang="nb-NO" sz="2400" b="1" dirty="0">
                <a:latin typeface="+mj-lt"/>
              </a:rPr>
              <a:t> terapi)</a:t>
            </a:r>
          </a:p>
          <a:p>
            <a:pPr marL="285750" indent="-285750">
              <a:lnSpc>
                <a:spcPct val="150000"/>
              </a:lnSpc>
              <a:buFont typeface="Arial" panose="020B0604020202020204" pitchFamily="34" charset="0"/>
              <a:buChar char="•"/>
            </a:pPr>
            <a:r>
              <a:rPr lang="nb-NO" sz="2400" b="1" dirty="0">
                <a:latin typeface="+mj-lt"/>
              </a:rPr>
              <a:t>Mastergruppe</a:t>
            </a:r>
          </a:p>
          <a:p>
            <a:pPr marL="285750" indent="-285750">
              <a:lnSpc>
                <a:spcPct val="150000"/>
              </a:lnSpc>
              <a:buFont typeface="Arial" panose="020B0604020202020204" pitchFamily="34" charset="0"/>
              <a:buChar char="•"/>
            </a:pPr>
            <a:r>
              <a:rPr lang="nb-NO" sz="2400" b="1" dirty="0">
                <a:latin typeface="+mj-lt"/>
              </a:rPr>
              <a:t>Mannsgruppe</a:t>
            </a:r>
          </a:p>
        </p:txBody>
      </p:sp>
    </p:spTree>
    <p:extLst>
      <p:ext uri="{BB962C8B-B14F-4D97-AF65-F5344CB8AC3E}">
        <p14:creationId xmlns:p14="http://schemas.microsoft.com/office/powerpoint/2010/main" val="3199080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1518FA-9E7D-814E-9D1F-8E8510CBE182}"/>
              </a:ext>
            </a:extLst>
          </p:cNvPr>
          <p:cNvSpPr/>
          <p:nvPr/>
        </p:nvSpPr>
        <p:spPr>
          <a:xfrm>
            <a:off x="0" y="4168557"/>
            <a:ext cx="12192000" cy="103636"/>
          </a:xfrm>
          <a:prstGeom prst="rect">
            <a:avLst/>
          </a:prstGeom>
          <a:solidFill>
            <a:srgbClr val="F04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TextBox 11">
            <a:extLst>
              <a:ext uri="{FF2B5EF4-FFF2-40B4-BE49-F238E27FC236}">
                <a16:creationId xmlns:a16="http://schemas.microsoft.com/office/drawing/2014/main" id="{D3B61756-3EA5-D347-99D3-C0F025D2E1ED}"/>
              </a:ext>
            </a:extLst>
          </p:cNvPr>
          <p:cNvSpPr txBox="1"/>
          <p:nvPr/>
        </p:nvSpPr>
        <p:spPr>
          <a:xfrm>
            <a:off x="1424403" y="4625409"/>
            <a:ext cx="7613579" cy="923330"/>
          </a:xfrm>
          <a:prstGeom prst="rect">
            <a:avLst/>
          </a:prstGeom>
          <a:noFill/>
        </p:spPr>
        <p:txBody>
          <a:bodyPr wrap="square" rtlCol="0">
            <a:spAutoFit/>
          </a:bodyPr>
          <a:lstStyle/>
          <a:p>
            <a:r>
              <a:rPr lang="nb-NO" sz="5400" b="1" dirty="0">
                <a:solidFill>
                  <a:srgbClr val="515151"/>
                </a:solidFill>
                <a:latin typeface="+mj-lt"/>
              </a:rPr>
              <a:t>SiO Helse</a:t>
            </a:r>
            <a:endParaRPr lang="en-NO" sz="5400" b="1" dirty="0">
              <a:solidFill>
                <a:srgbClr val="515151"/>
              </a:solidFill>
              <a:latin typeface="+mj-lt"/>
            </a:endParaRPr>
          </a:p>
        </p:txBody>
      </p:sp>
      <p:sp>
        <p:nvSpPr>
          <p:cNvPr id="13" name="TextBox 12">
            <a:extLst>
              <a:ext uri="{FF2B5EF4-FFF2-40B4-BE49-F238E27FC236}">
                <a16:creationId xmlns:a16="http://schemas.microsoft.com/office/drawing/2014/main" id="{30EB3F87-CC3D-5B44-A0D6-93FD6EA9524D}"/>
              </a:ext>
            </a:extLst>
          </p:cNvPr>
          <p:cNvSpPr txBox="1"/>
          <p:nvPr/>
        </p:nvSpPr>
        <p:spPr>
          <a:xfrm>
            <a:off x="1424404" y="5615203"/>
            <a:ext cx="8804113" cy="523220"/>
          </a:xfrm>
          <a:prstGeom prst="rect">
            <a:avLst/>
          </a:prstGeom>
          <a:noFill/>
        </p:spPr>
        <p:txBody>
          <a:bodyPr wrap="square" rtlCol="0">
            <a:spAutoFit/>
          </a:bodyPr>
          <a:lstStyle/>
          <a:p>
            <a:r>
              <a:rPr lang="nb-NO" sz="2800" b="1" dirty="0">
                <a:solidFill>
                  <a:srgbClr val="F04837"/>
                </a:solidFill>
                <a:latin typeface="+mn-lt"/>
              </a:rPr>
              <a:t>Resultater fra evalueringen av ny inntaksordning</a:t>
            </a:r>
            <a:endParaRPr lang="en-NO" sz="2400" dirty="0">
              <a:solidFill>
                <a:srgbClr val="F04837"/>
              </a:solidFill>
              <a:latin typeface="+mn-lt"/>
            </a:endParaRPr>
          </a:p>
        </p:txBody>
      </p:sp>
      <p:pic>
        <p:nvPicPr>
          <p:cNvPr id="14" name="Picture 13" descr="A picture containing room&#10;&#10;Description automatically generated">
            <a:extLst>
              <a:ext uri="{FF2B5EF4-FFF2-40B4-BE49-F238E27FC236}">
                <a16:creationId xmlns:a16="http://schemas.microsoft.com/office/drawing/2014/main" id="{27AEB6BA-D6F6-FD4D-BE40-9468978D11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6536" y="341409"/>
            <a:ext cx="2217881" cy="920422"/>
          </a:xfrm>
          <a:prstGeom prst="rect">
            <a:avLst/>
          </a:prstGeom>
        </p:spPr>
      </p:pic>
      <p:pic>
        <p:nvPicPr>
          <p:cNvPr id="18" name="Picture 6">
            <a:extLst>
              <a:ext uri="{FF2B5EF4-FFF2-40B4-BE49-F238E27FC236}">
                <a16:creationId xmlns:a16="http://schemas.microsoft.com/office/drawing/2014/main" id="{4B94BDD7-A70D-443F-A4DF-35A070933211}"/>
              </a:ext>
            </a:extLst>
          </p:cNvPr>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t="22962" b="22962"/>
          <a:stretch>
            <a:fillRect/>
          </a:stretch>
        </p:blipFill>
        <p:spPr bwMode="auto">
          <a:xfrm>
            <a:off x="0" y="0"/>
            <a:ext cx="12192000" cy="41685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A picture containing room&#10;&#10;Description automatically generated">
            <a:extLst>
              <a:ext uri="{FF2B5EF4-FFF2-40B4-BE49-F238E27FC236}">
                <a16:creationId xmlns:a16="http://schemas.microsoft.com/office/drawing/2014/main" id="{45EFB070-DA3C-436D-A5CD-FCB204E0D7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45807" y="5691040"/>
            <a:ext cx="2217881" cy="920422"/>
          </a:xfrm>
          <a:prstGeom prst="rect">
            <a:avLst/>
          </a:prstGeom>
        </p:spPr>
      </p:pic>
    </p:spTree>
    <p:extLst>
      <p:ext uri="{BB962C8B-B14F-4D97-AF65-F5344CB8AC3E}">
        <p14:creationId xmlns:p14="http://schemas.microsoft.com/office/powerpoint/2010/main" val="606568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15C2DE-EB71-9684-20A0-B73F5478820E}"/>
              </a:ext>
            </a:extLst>
          </p:cNvPr>
          <p:cNvSpPr txBox="1">
            <a:spLocks/>
          </p:cNvSpPr>
          <p:nvPr/>
        </p:nvSpPr>
        <p:spPr>
          <a:xfrm>
            <a:off x="1020724" y="558209"/>
            <a:ext cx="10333075" cy="1414131"/>
          </a:xfrm>
          <a:prstGeom prst="rect">
            <a:avLst/>
          </a:prstGeom>
        </p:spPr>
        <p:txBody>
          <a:bodyPr/>
          <a:lstStyle>
            <a:lvl1pPr algn="l" defTabSz="914400" rtl="0" eaLnBrk="1" latinLnBrk="0" hangingPunct="1">
              <a:lnSpc>
                <a:spcPct val="100000"/>
              </a:lnSpc>
              <a:spcBef>
                <a:spcPct val="0"/>
              </a:spcBef>
              <a:buNone/>
              <a:defRPr sz="4800" b="1" kern="1200" spc="100" baseline="0">
                <a:solidFill>
                  <a:schemeClr val="tx1"/>
                </a:solidFill>
                <a:latin typeface="+mj-lt"/>
                <a:ea typeface="+mj-ea"/>
                <a:cs typeface="+mj-cs"/>
              </a:defRPr>
            </a:lvl1pPr>
          </a:lstStyle>
          <a:p>
            <a:pPr fontAlgn="auto">
              <a:spcAft>
                <a:spcPts val="0"/>
              </a:spcAft>
            </a:pPr>
            <a:r>
              <a:rPr lang="nb-NO" dirty="0"/>
              <a:t>nettsidene</a:t>
            </a:r>
          </a:p>
        </p:txBody>
      </p:sp>
      <p:pic>
        <p:nvPicPr>
          <p:cNvPr id="6146" name="Picture 2">
            <a:extLst>
              <a:ext uri="{FF2B5EF4-FFF2-40B4-BE49-F238E27FC236}">
                <a16:creationId xmlns:a16="http://schemas.microsoft.com/office/drawing/2014/main" id="{790926C8-D3CD-D39A-1496-4CB63AE75198}"/>
              </a:ext>
            </a:extLst>
          </p:cNvPr>
          <p:cNvPicPr>
            <a:picLocks noChangeAspect="1" noChangeArrowheads="1"/>
          </p:cNvPicPr>
          <p:nvPr/>
        </p:nvPicPr>
        <p:blipFill>
          <a:blip r:embed="rId2">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06796" y="1621885"/>
            <a:ext cx="2856514" cy="285651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385B1766-DCF0-2A50-44A8-D6BFACD085FF}"/>
              </a:ext>
            </a:extLst>
          </p:cNvPr>
          <p:cNvPicPr>
            <a:picLocks noChangeAspect="1" noChangeArrowheads="1"/>
          </p:cNvPicPr>
          <p:nvPr/>
        </p:nvPicPr>
        <p:blipFill>
          <a:blip r:embed="rId3">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606690" y="1621885"/>
            <a:ext cx="3037561" cy="2856514"/>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644674CF-1756-AEF0-E886-735CF58244D3}"/>
              </a:ext>
            </a:extLst>
          </p:cNvPr>
          <p:cNvSpPr txBox="1"/>
          <p:nvPr/>
        </p:nvSpPr>
        <p:spPr>
          <a:xfrm>
            <a:off x="506796" y="4803408"/>
            <a:ext cx="11033563" cy="2031325"/>
          </a:xfrm>
          <a:prstGeom prst="rect">
            <a:avLst/>
          </a:prstGeom>
          <a:noFill/>
        </p:spPr>
        <p:txBody>
          <a:bodyPr wrap="square" rtlCol="0">
            <a:spAutoFit/>
          </a:bodyPr>
          <a:lstStyle/>
          <a:p>
            <a:r>
              <a:rPr lang="nb-NO" dirty="0"/>
              <a:t>59% av studentene i vår spørreundersøkelse hadde sjekket ut kurs på nettsidene og 56% av disse har et godt inntrykk av kurstilbudet i SiO Psykisk helse (10% hadde et dårlig inntrykk)</a:t>
            </a:r>
          </a:p>
          <a:p>
            <a:endParaRPr lang="nb-NO" dirty="0"/>
          </a:p>
          <a:p>
            <a:r>
              <a:rPr lang="nb-NO" dirty="0"/>
              <a:t>55% av studentene hadde utforsket selvhjelpsmaterialet og 54% av disse hadde et bra inntrykk av materialet (13% hadde et dårlig inntrykk)</a:t>
            </a:r>
          </a:p>
          <a:p>
            <a:endParaRPr lang="nb-NO" dirty="0"/>
          </a:p>
          <a:p>
            <a:r>
              <a:rPr lang="nb-NO" dirty="0"/>
              <a:t>Betydelig økning i besøk </a:t>
            </a:r>
            <a:r>
              <a:rPr lang="nb-NO"/>
              <a:t>på selvhjelpsressurser</a:t>
            </a:r>
            <a:endParaRPr lang="nb-NO" dirty="0"/>
          </a:p>
        </p:txBody>
      </p:sp>
      <p:pic>
        <p:nvPicPr>
          <p:cNvPr id="6150" name="Picture 6">
            <a:extLst>
              <a:ext uri="{FF2B5EF4-FFF2-40B4-BE49-F238E27FC236}">
                <a16:creationId xmlns:a16="http://schemas.microsoft.com/office/drawing/2014/main" id="{88C9CDBD-8166-D3C4-C398-E2CB5C86F4CC}"/>
              </a:ext>
            </a:extLst>
          </p:cNvPr>
          <p:cNvPicPr>
            <a:picLocks noChangeAspect="1" noChangeArrowheads="1"/>
          </p:cNvPicPr>
          <p:nvPr/>
        </p:nvPicPr>
        <p:blipFill>
          <a:blip r:embed="rId4">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7298881" y="1621884"/>
            <a:ext cx="4653352" cy="2856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398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30E11A-8C56-5B25-3B57-B962FCADFBB3}"/>
              </a:ext>
            </a:extLst>
          </p:cNvPr>
          <p:cNvSpPr>
            <a:spLocks noGrp="1"/>
          </p:cNvSpPr>
          <p:nvPr>
            <p:ph type="title"/>
          </p:nvPr>
        </p:nvSpPr>
        <p:spPr/>
        <p:txBody>
          <a:bodyPr/>
          <a:lstStyle/>
          <a:p>
            <a:r>
              <a:rPr lang="nb-NO" dirty="0"/>
              <a:t>Ventetid svar på henvendelse til </a:t>
            </a:r>
            <a:r>
              <a:rPr lang="nb-NO" dirty="0" err="1"/>
              <a:t>Sio</a:t>
            </a:r>
            <a:r>
              <a:rPr lang="nb-NO" dirty="0"/>
              <a:t> psykisk helse</a:t>
            </a:r>
          </a:p>
        </p:txBody>
      </p:sp>
      <p:pic>
        <p:nvPicPr>
          <p:cNvPr id="3074" name="Picture 2">
            <a:extLst>
              <a:ext uri="{FF2B5EF4-FFF2-40B4-BE49-F238E27FC236}">
                <a16:creationId xmlns:a16="http://schemas.microsoft.com/office/drawing/2014/main" id="{F7DBD9BD-4AAA-EF5F-0E6B-F2590C07FB1A}"/>
              </a:ext>
            </a:extLst>
          </p:cNvPr>
          <p:cNvPicPr>
            <a:picLocks noGrp="1" noChangeAspect="1" noChangeArrowheads="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4771" y="1972340"/>
            <a:ext cx="6469867" cy="388192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cxnSp>
        <p:nvCxnSpPr>
          <p:cNvPr id="6" name="Rett linje 5">
            <a:extLst>
              <a:ext uri="{FF2B5EF4-FFF2-40B4-BE49-F238E27FC236}">
                <a16:creationId xmlns:a16="http://schemas.microsoft.com/office/drawing/2014/main" id="{DAFDE72E-0737-7E68-7AF5-D7A14ABC1D25}"/>
              </a:ext>
            </a:extLst>
          </p:cNvPr>
          <p:cNvCxnSpPr>
            <a:cxnSpLocks/>
          </p:cNvCxnSpPr>
          <p:nvPr/>
        </p:nvCxnSpPr>
        <p:spPr>
          <a:xfrm>
            <a:off x="4906672" y="3090042"/>
            <a:ext cx="0" cy="1961403"/>
          </a:xfrm>
          <a:prstGeom prst="line">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TekstSylinder 9">
            <a:extLst>
              <a:ext uri="{FF2B5EF4-FFF2-40B4-BE49-F238E27FC236}">
                <a16:creationId xmlns:a16="http://schemas.microsoft.com/office/drawing/2014/main" id="{C60C49B2-3F89-2A9E-1B57-A3CA38004457}"/>
              </a:ext>
            </a:extLst>
          </p:cNvPr>
          <p:cNvSpPr txBox="1"/>
          <p:nvPr/>
        </p:nvSpPr>
        <p:spPr>
          <a:xfrm>
            <a:off x="4906672" y="3520885"/>
            <a:ext cx="1612231" cy="261610"/>
          </a:xfrm>
          <a:prstGeom prst="rect">
            <a:avLst/>
          </a:prstGeom>
          <a:noFill/>
        </p:spPr>
        <p:txBody>
          <a:bodyPr wrap="square" rtlCol="0">
            <a:spAutoFit/>
          </a:bodyPr>
          <a:lstStyle/>
          <a:p>
            <a:r>
              <a:rPr lang="nb-NO" sz="1100" dirty="0"/>
              <a:t>Ny inntaksordning</a:t>
            </a:r>
          </a:p>
        </p:txBody>
      </p:sp>
      <p:sp>
        <p:nvSpPr>
          <p:cNvPr id="8" name="TekstSylinder 7">
            <a:extLst>
              <a:ext uri="{FF2B5EF4-FFF2-40B4-BE49-F238E27FC236}">
                <a16:creationId xmlns:a16="http://schemas.microsoft.com/office/drawing/2014/main" id="{C5248817-6833-AFBA-4E5E-359F5CC25574}"/>
              </a:ext>
            </a:extLst>
          </p:cNvPr>
          <p:cNvSpPr txBox="1"/>
          <p:nvPr/>
        </p:nvSpPr>
        <p:spPr>
          <a:xfrm>
            <a:off x="7809186" y="1859339"/>
            <a:ext cx="3468414" cy="4247317"/>
          </a:xfrm>
          <a:prstGeom prst="rect">
            <a:avLst/>
          </a:prstGeom>
          <a:noFill/>
        </p:spPr>
        <p:txBody>
          <a:bodyPr wrap="square" rtlCol="0">
            <a:spAutoFit/>
          </a:bodyPr>
          <a:lstStyle/>
          <a:p>
            <a:r>
              <a:rPr lang="nb-NO" dirty="0"/>
              <a:t>Før ny inntaksordning kunne studentene booke behovssamtale på nett. Disse ble fort fylt opp, og det var ikke mulig å bestille time mer enn 2-3 uker frem i tid</a:t>
            </a:r>
          </a:p>
          <a:p>
            <a:endParaRPr lang="nb-NO" dirty="0"/>
          </a:p>
          <a:p>
            <a:r>
              <a:rPr lang="nb-NO" dirty="0"/>
              <a:t>Målet i ny inntaksordning er at alle får svar på henvendelsen innen 5 dager (snitt mellom 1-2 dager)</a:t>
            </a:r>
          </a:p>
          <a:p>
            <a:endParaRPr lang="nb-NO" dirty="0"/>
          </a:p>
          <a:p>
            <a:r>
              <a:rPr lang="nb-NO" dirty="0"/>
              <a:t>81% av studenter spurt sier de fikk raskt svar på sin henvendelse</a:t>
            </a:r>
          </a:p>
        </p:txBody>
      </p:sp>
    </p:spTree>
    <p:extLst>
      <p:ext uri="{BB962C8B-B14F-4D97-AF65-F5344CB8AC3E}">
        <p14:creationId xmlns:p14="http://schemas.microsoft.com/office/powerpoint/2010/main" val="3424477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30E11A-8C56-5B25-3B57-B962FCADFBB3}"/>
              </a:ext>
            </a:extLst>
          </p:cNvPr>
          <p:cNvSpPr>
            <a:spLocks noGrp="1"/>
          </p:cNvSpPr>
          <p:nvPr>
            <p:ph type="title"/>
          </p:nvPr>
        </p:nvSpPr>
        <p:spPr/>
        <p:txBody>
          <a:bodyPr/>
          <a:lstStyle/>
          <a:p>
            <a:r>
              <a:rPr lang="nb-NO" dirty="0"/>
              <a:t>Ventetid oppstart behandling i </a:t>
            </a:r>
            <a:r>
              <a:rPr lang="nb-NO" dirty="0" err="1"/>
              <a:t>Sio</a:t>
            </a:r>
            <a:r>
              <a:rPr lang="nb-NO" dirty="0"/>
              <a:t> psykisk helse</a:t>
            </a:r>
          </a:p>
        </p:txBody>
      </p:sp>
      <p:graphicFrame>
        <p:nvGraphicFramePr>
          <p:cNvPr id="4" name="Plassholder for innhold 3">
            <a:extLst>
              <a:ext uri="{FF2B5EF4-FFF2-40B4-BE49-F238E27FC236}">
                <a16:creationId xmlns:a16="http://schemas.microsoft.com/office/drawing/2014/main" id="{1B9941DC-07BF-ED63-48E7-01D248FF5807}"/>
              </a:ext>
            </a:extLst>
          </p:cNvPr>
          <p:cNvGraphicFramePr>
            <a:graphicFrameLocks noGrp="1"/>
          </p:cNvGraphicFramePr>
          <p:nvPr>
            <p:ph idx="1"/>
          </p:nvPr>
        </p:nvGraphicFramePr>
        <p:xfrm>
          <a:off x="1020764" y="2089150"/>
          <a:ext cx="4886741" cy="3613818"/>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Rett linje 5">
            <a:extLst>
              <a:ext uri="{FF2B5EF4-FFF2-40B4-BE49-F238E27FC236}">
                <a16:creationId xmlns:a16="http://schemas.microsoft.com/office/drawing/2014/main" id="{DAFDE72E-0737-7E68-7AF5-D7A14ABC1D25}"/>
              </a:ext>
            </a:extLst>
          </p:cNvPr>
          <p:cNvCxnSpPr>
            <a:cxnSpLocks/>
          </p:cNvCxnSpPr>
          <p:nvPr/>
        </p:nvCxnSpPr>
        <p:spPr>
          <a:xfrm>
            <a:off x="4475747" y="2562726"/>
            <a:ext cx="0" cy="2189748"/>
          </a:xfrm>
          <a:prstGeom prst="line">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TekstSylinder 9">
            <a:extLst>
              <a:ext uri="{FF2B5EF4-FFF2-40B4-BE49-F238E27FC236}">
                <a16:creationId xmlns:a16="http://schemas.microsoft.com/office/drawing/2014/main" id="{C60C49B2-3F89-2A9E-1B57-A3CA38004457}"/>
              </a:ext>
            </a:extLst>
          </p:cNvPr>
          <p:cNvSpPr txBox="1"/>
          <p:nvPr/>
        </p:nvSpPr>
        <p:spPr>
          <a:xfrm>
            <a:off x="4475747" y="3526795"/>
            <a:ext cx="1612231" cy="261610"/>
          </a:xfrm>
          <a:prstGeom prst="rect">
            <a:avLst/>
          </a:prstGeom>
          <a:noFill/>
        </p:spPr>
        <p:txBody>
          <a:bodyPr wrap="square" rtlCol="0">
            <a:spAutoFit/>
          </a:bodyPr>
          <a:lstStyle/>
          <a:p>
            <a:r>
              <a:rPr lang="nb-NO" sz="1100" dirty="0"/>
              <a:t>Ny inntaksordning</a:t>
            </a:r>
          </a:p>
        </p:txBody>
      </p:sp>
      <p:graphicFrame>
        <p:nvGraphicFramePr>
          <p:cNvPr id="12" name="Diagram 11">
            <a:extLst>
              <a:ext uri="{FF2B5EF4-FFF2-40B4-BE49-F238E27FC236}">
                <a16:creationId xmlns:a16="http://schemas.microsoft.com/office/drawing/2014/main" id="{9A0E5097-3975-6F17-E408-5E85036E16D4}"/>
              </a:ext>
            </a:extLst>
          </p:cNvPr>
          <p:cNvGraphicFramePr/>
          <p:nvPr/>
        </p:nvGraphicFramePr>
        <p:xfrm>
          <a:off x="6467058" y="2089150"/>
          <a:ext cx="4886741" cy="3613818"/>
        </p:xfrm>
        <a:graphic>
          <a:graphicData uri="http://schemas.openxmlformats.org/drawingml/2006/chart">
            <c:chart xmlns:c="http://schemas.openxmlformats.org/drawingml/2006/chart" xmlns:r="http://schemas.openxmlformats.org/officeDocument/2006/relationships" r:id="rId4"/>
          </a:graphicData>
        </a:graphic>
      </p:graphicFrame>
      <p:sp>
        <p:nvSpPr>
          <p:cNvPr id="3" name="TekstSylinder 2">
            <a:extLst>
              <a:ext uri="{FF2B5EF4-FFF2-40B4-BE49-F238E27FC236}">
                <a16:creationId xmlns:a16="http://schemas.microsoft.com/office/drawing/2014/main" id="{43678763-9C2A-9126-75D7-F3EEE5E1E81E}"/>
              </a:ext>
            </a:extLst>
          </p:cNvPr>
          <p:cNvSpPr txBox="1"/>
          <p:nvPr/>
        </p:nvSpPr>
        <p:spPr>
          <a:xfrm>
            <a:off x="1020724" y="1744717"/>
            <a:ext cx="2395138" cy="369332"/>
          </a:xfrm>
          <a:prstGeom prst="rect">
            <a:avLst/>
          </a:prstGeom>
          <a:noFill/>
        </p:spPr>
        <p:txBody>
          <a:bodyPr wrap="square" rtlCol="0">
            <a:spAutoFit/>
          </a:bodyPr>
          <a:lstStyle/>
          <a:p>
            <a:r>
              <a:rPr lang="nb-NO" dirty="0"/>
              <a:t>Mål om maks 4 uker</a:t>
            </a:r>
          </a:p>
        </p:txBody>
      </p:sp>
    </p:spTree>
    <p:extLst>
      <p:ext uri="{BB962C8B-B14F-4D97-AF65-F5344CB8AC3E}">
        <p14:creationId xmlns:p14="http://schemas.microsoft.com/office/powerpoint/2010/main" val="3139407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BFE90D-3CF2-07E8-CD98-ACD06B589A52}"/>
              </a:ext>
            </a:extLst>
          </p:cNvPr>
          <p:cNvSpPr>
            <a:spLocks noGrp="1"/>
          </p:cNvSpPr>
          <p:nvPr>
            <p:ph type="title"/>
          </p:nvPr>
        </p:nvSpPr>
        <p:spPr>
          <a:xfrm>
            <a:off x="1020725" y="558209"/>
            <a:ext cx="5319918" cy="1414131"/>
          </a:xfrm>
        </p:spPr>
        <p:txBody>
          <a:bodyPr/>
          <a:lstStyle/>
          <a:p>
            <a:r>
              <a:rPr lang="nb-NO" dirty="0"/>
              <a:t>Kurs deltakelse</a:t>
            </a:r>
          </a:p>
        </p:txBody>
      </p:sp>
      <p:sp>
        <p:nvSpPr>
          <p:cNvPr id="5" name="TekstSylinder 4">
            <a:extLst>
              <a:ext uri="{FF2B5EF4-FFF2-40B4-BE49-F238E27FC236}">
                <a16:creationId xmlns:a16="http://schemas.microsoft.com/office/drawing/2014/main" id="{FB46B0B3-DA46-EC8D-0E4A-EA3278AC0652}"/>
              </a:ext>
            </a:extLst>
          </p:cNvPr>
          <p:cNvSpPr txBox="1"/>
          <p:nvPr/>
        </p:nvSpPr>
        <p:spPr>
          <a:xfrm>
            <a:off x="1020723" y="1765984"/>
            <a:ext cx="4321297" cy="646331"/>
          </a:xfrm>
          <a:prstGeom prst="rect">
            <a:avLst/>
          </a:prstGeom>
          <a:noFill/>
        </p:spPr>
        <p:txBody>
          <a:bodyPr wrap="square" rtlCol="0">
            <a:spAutoFit/>
          </a:bodyPr>
          <a:lstStyle/>
          <a:p>
            <a:r>
              <a:rPr lang="nb-NO" dirty="0"/>
              <a:t>Prosentandel henvist til kurs fra inntak H23/V24. Mål om 30%</a:t>
            </a:r>
          </a:p>
        </p:txBody>
      </p:sp>
      <p:graphicFrame>
        <p:nvGraphicFramePr>
          <p:cNvPr id="8" name="Plassholder for innhold 7">
            <a:extLst>
              <a:ext uri="{FF2B5EF4-FFF2-40B4-BE49-F238E27FC236}">
                <a16:creationId xmlns:a16="http://schemas.microsoft.com/office/drawing/2014/main" id="{E58524E5-7653-BDE0-B1F4-BE1E405D383E}"/>
              </a:ext>
            </a:extLst>
          </p:cNvPr>
          <p:cNvGraphicFramePr>
            <a:graphicFrameLocks noGrp="1"/>
          </p:cNvGraphicFramePr>
          <p:nvPr>
            <p:ph idx="1"/>
            <p:extLst>
              <p:ext uri="{D42A27DB-BD31-4B8C-83A1-F6EECF244321}">
                <p14:modId xmlns:p14="http://schemas.microsoft.com/office/powerpoint/2010/main" val="2783109992"/>
              </p:ext>
            </p:extLst>
          </p:nvPr>
        </p:nvGraphicFramePr>
        <p:xfrm>
          <a:off x="1020764" y="2658978"/>
          <a:ext cx="4622048" cy="33447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Diagram 8">
            <a:extLst>
              <a:ext uri="{FF2B5EF4-FFF2-40B4-BE49-F238E27FC236}">
                <a16:creationId xmlns:a16="http://schemas.microsoft.com/office/drawing/2014/main" id="{A2F447FC-CC63-0C3B-44E6-7BAF0A75FC44}"/>
              </a:ext>
            </a:extLst>
          </p:cNvPr>
          <p:cNvGraphicFramePr/>
          <p:nvPr>
            <p:extLst>
              <p:ext uri="{D42A27DB-BD31-4B8C-83A1-F6EECF244321}">
                <p14:modId xmlns:p14="http://schemas.microsoft.com/office/powerpoint/2010/main" val="1329933175"/>
              </p:ext>
            </p:extLst>
          </p:nvPr>
        </p:nvGraphicFramePr>
        <p:xfrm>
          <a:off x="6549189" y="2733389"/>
          <a:ext cx="5015251" cy="3150053"/>
        </p:xfrm>
        <a:graphic>
          <a:graphicData uri="http://schemas.openxmlformats.org/drawingml/2006/chart">
            <c:chart xmlns:c="http://schemas.openxmlformats.org/drawingml/2006/chart" xmlns:r="http://schemas.openxmlformats.org/officeDocument/2006/relationships" r:id="rId4"/>
          </a:graphicData>
        </a:graphic>
      </p:graphicFrame>
      <p:sp>
        <p:nvSpPr>
          <p:cNvPr id="11" name="TekstSylinder 10">
            <a:extLst>
              <a:ext uri="{FF2B5EF4-FFF2-40B4-BE49-F238E27FC236}">
                <a16:creationId xmlns:a16="http://schemas.microsoft.com/office/drawing/2014/main" id="{9F1427EA-FC0B-0048-0833-ED88520AF4DC}"/>
              </a:ext>
            </a:extLst>
          </p:cNvPr>
          <p:cNvSpPr txBox="1"/>
          <p:nvPr/>
        </p:nvSpPr>
        <p:spPr>
          <a:xfrm>
            <a:off x="6654509" y="568694"/>
            <a:ext cx="4804610" cy="2144177"/>
          </a:xfrm>
          <a:prstGeom prst="rect">
            <a:avLst/>
          </a:prstGeom>
          <a:noFill/>
        </p:spPr>
        <p:txBody>
          <a:bodyPr wrap="square" rtlCol="0">
            <a:spAutoFit/>
          </a:bodyPr>
          <a:lstStyle/>
          <a:p>
            <a:r>
              <a:rPr lang="nb-NO" sz="1200" dirty="0"/>
              <a:t>Påmeldte på kurs og oppmøte til første kursdag.</a:t>
            </a:r>
          </a:p>
          <a:p>
            <a:pPr>
              <a:spcAft>
                <a:spcPts val="0"/>
              </a:spcAft>
            </a:pPr>
            <a:r>
              <a:rPr lang="nb-NO" sz="1200" dirty="0">
                <a:effectLst/>
                <a:latin typeface="Aptos" panose="020B0004020202020204" pitchFamily="34" charset="0"/>
                <a:ea typeface="Aptos" panose="020B0004020202020204" pitchFamily="34" charset="0"/>
                <a:cs typeface="Arial" panose="020B0604020202020204" pitchFamily="34" charset="0"/>
              </a:rPr>
              <a:t>H22 til H23:</a:t>
            </a:r>
          </a:p>
          <a:p>
            <a:pPr marL="171450" lvl="0" indent="-171450">
              <a:spcAft>
                <a:spcPts val="0"/>
              </a:spcAft>
              <a:buFont typeface="Arial" panose="020B0604020202020204" pitchFamily="34" charset="0"/>
              <a:buChar char="•"/>
              <a:tabLst>
                <a:tab pos="457200" algn="l"/>
              </a:tabLst>
            </a:pPr>
            <a:r>
              <a:rPr lang="nb-NO" sz="1200" dirty="0">
                <a:effectLst/>
                <a:latin typeface="Aptos" panose="020B0004020202020204" pitchFamily="34" charset="0"/>
                <a:ea typeface="Aptos" panose="020B0004020202020204" pitchFamily="34" charset="0"/>
                <a:cs typeface="Times New Roman" panose="02020603050405020304" pitchFamily="18" charset="0"/>
              </a:rPr>
              <a:t>Økning i påmeldte på 47% (313 personer)</a:t>
            </a:r>
          </a:p>
          <a:p>
            <a:pPr marL="171450" lvl="0" indent="-171450">
              <a:spcAft>
                <a:spcPts val="0"/>
              </a:spcAft>
              <a:buFont typeface="Arial" panose="020B0604020202020204" pitchFamily="34" charset="0"/>
              <a:buChar char="•"/>
              <a:tabLst>
                <a:tab pos="457200" algn="l"/>
              </a:tabLst>
            </a:pPr>
            <a:r>
              <a:rPr lang="nb-NO" sz="1200" dirty="0">
                <a:effectLst/>
                <a:latin typeface="Aptos" panose="020B0004020202020204" pitchFamily="34" charset="0"/>
                <a:ea typeface="Aptos" panose="020B0004020202020204" pitchFamily="34" charset="0"/>
                <a:cs typeface="Times New Roman" panose="02020603050405020304" pitchFamily="18" charset="0"/>
              </a:rPr>
              <a:t>Økning i oppmøtte på 67% (252 personer)</a:t>
            </a:r>
          </a:p>
          <a:p>
            <a:pPr>
              <a:spcAft>
                <a:spcPts val="800"/>
              </a:spcAft>
            </a:pPr>
            <a:endParaRPr lang="nb-NO" sz="1200" dirty="0">
              <a:effectLst/>
              <a:latin typeface="Aptos" panose="020B0004020202020204" pitchFamily="34" charset="0"/>
              <a:ea typeface="Aptos" panose="020B0004020202020204" pitchFamily="34" charset="0"/>
              <a:cs typeface="Arial" panose="020B0604020202020204" pitchFamily="34" charset="0"/>
            </a:endParaRPr>
          </a:p>
          <a:p>
            <a:pPr>
              <a:spcAft>
                <a:spcPts val="0"/>
              </a:spcAft>
            </a:pPr>
            <a:r>
              <a:rPr lang="nb-NO" sz="1200" dirty="0">
                <a:effectLst/>
                <a:latin typeface="Aptos" panose="020B0004020202020204" pitchFamily="34" charset="0"/>
                <a:ea typeface="Aptos" panose="020B0004020202020204" pitchFamily="34" charset="0"/>
                <a:cs typeface="Arial" panose="020B0604020202020204" pitchFamily="34" charset="0"/>
              </a:rPr>
              <a:t>V23 til V24:</a:t>
            </a:r>
          </a:p>
          <a:p>
            <a:pPr marL="171450" lvl="0" indent="-171450">
              <a:spcAft>
                <a:spcPts val="0"/>
              </a:spcAft>
              <a:buFont typeface="Arial" panose="020B0604020202020204" pitchFamily="34" charset="0"/>
              <a:buChar char="•"/>
            </a:pPr>
            <a:r>
              <a:rPr lang="nb-NO" sz="1200" dirty="0">
                <a:effectLst/>
                <a:latin typeface="Aptos" panose="020B0004020202020204" pitchFamily="34" charset="0"/>
                <a:ea typeface="Aptos" panose="020B0004020202020204" pitchFamily="34" charset="0"/>
                <a:cs typeface="Arial" panose="020B0604020202020204" pitchFamily="34" charset="0"/>
              </a:rPr>
              <a:t>Økning i påmeldte på 51% (343 personer)</a:t>
            </a:r>
          </a:p>
          <a:p>
            <a:pPr marL="171450" lvl="0" indent="-171450">
              <a:spcAft>
                <a:spcPts val="800"/>
              </a:spcAft>
              <a:buFont typeface="Arial" panose="020B0604020202020204" pitchFamily="34" charset="0"/>
              <a:buChar char="•"/>
            </a:pPr>
            <a:r>
              <a:rPr lang="nb-NO" sz="1200" dirty="0">
                <a:effectLst/>
                <a:latin typeface="Aptos" panose="020B0004020202020204" pitchFamily="34" charset="0"/>
                <a:ea typeface="Aptos" panose="020B0004020202020204" pitchFamily="34" charset="0"/>
                <a:cs typeface="Arial" panose="020B0604020202020204" pitchFamily="34" charset="0"/>
              </a:rPr>
              <a:t>Økning i oppmøtte på 62% (259 personer)</a:t>
            </a:r>
          </a:p>
          <a:p>
            <a:r>
              <a:rPr lang="nb-NO" sz="1200" dirty="0"/>
              <a:t>Nedgang i frafallsprosent fra påmelding til oppmøte med 10% fra H22 til V24</a:t>
            </a:r>
          </a:p>
        </p:txBody>
      </p:sp>
    </p:spTree>
    <p:extLst>
      <p:ext uri="{BB962C8B-B14F-4D97-AF65-F5344CB8AC3E}">
        <p14:creationId xmlns:p14="http://schemas.microsoft.com/office/powerpoint/2010/main" val="750555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0B7C96F-963E-A23E-71C2-53FC2678EEAA}"/>
              </a:ext>
            </a:extLst>
          </p:cNvPr>
          <p:cNvSpPr txBox="1">
            <a:spLocks/>
          </p:cNvSpPr>
          <p:nvPr/>
        </p:nvSpPr>
        <p:spPr>
          <a:xfrm>
            <a:off x="294458" y="87848"/>
            <a:ext cx="10408177" cy="1404022"/>
          </a:xfrm>
          <a:prstGeom prst="rect">
            <a:avLst/>
          </a:prstGeom>
        </p:spPr>
        <p:txBody>
          <a:bodyPr/>
          <a:lstStyle>
            <a:lvl1pPr algn="l" defTabSz="457200" rtl="0" eaLnBrk="1" fontAlgn="base" hangingPunct="1">
              <a:spcBef>
                <a:spcPct val="0"/>
              </a:spcBef>
              <a:spcAft>
                <a:spcPct val="0"/>
              </a:spcAft>
              <a:defRPr sz="5400" kern="1200">
                <a:solidFill>
                  <a:schemeClr val="tx1"/>
                </a:solidFill>
                <a:latin typeface="+mj-lt"/>
                <a:ea typeface="+mj-ea"/>
                <a:cs typeface="+mj-cs"/>
              </a:defRPr>
            </a:lvl1pPr>
            <a:lvl2pPr algn="l" defTabSz="457200" rtl="0" eaLnBrk="1" fontAlgn="base" hangingPunct="1">
              <a:spcBef>
                <a:spcPct val="0"/>
              </a:spcBef>
              <a:spcAft>
                <a:spcPct val="0"/>
              </a:spcAft>
              <a:defRPr sz="4200">
                <a:solidFill>
                  <a:schemeClr val="tx2"/>
                </a:solidFill>
                <a:latin typeface="Calibri Light" panose="020F0302020204030204" pitchFamily="34" charset="0"/>
              </a:defRPr>
            </a:lvl2pPr>
            <a:lvl3pPr algn="l" defTabSz="457200" rtl="0" eaLnBrk="1" fontAlgn="base" hangingPunct="1">
              <a:spcBef>
                <a:spcPct val="0"/>
              </a:spcBef>
              <a:spcAft>
                <a:spcPct val="0"/>
              </a:spcAft>
              <a:defRPr sz="4200">
                <a:solidFill>
                  <a:schemeClr val="tx2"/>
                </a:solidFill>
                <a:latin typeface="Calibri Light" panose="020F0302020204030204" pitchFamily="34" charset="0"/>
              </a:defRPr>
            </a:lvl3pPr>
            <a:lvl4pPr algn="l" defTabSz="457200" rtl="0" eaLnBrk="1" fontAlgn="base" hangingPunct="1">
              <a:spcBef>
                <a:spcPct val="0"/>
              </a:spcBef>
              <a:spcAft>
                <a:spcPct val="0"/>
              </a:spcAft>
              <a:defRPr sz="4200">
                <a:solidFill>
                  <a:schemeClr val="tx2"/>
                </a:solidFill>
                <a:latin typeface="Calibri Light" panose="020F0302020204030204" pitchFamily="34" charset="0"/>
              </a:defRPr>
            </a:lvl4pPr>
            <a:lvl5pPr algn="l" defTabSz="457200" rtl="0" eaLnBrk="1" fontAlgn="base" hangingPunct="1">
              <a:spcBef>
                <a:spcPct val="0"/>
              </a:spcBef>
              <a:spcAft>
                <a:spcPct val="0"/>
              </a:spcAft>
              <a:defRPr sz="4200">
                <a:solidFill>
                  <a:schemeClr val="tx2"/>
                </a:solidFill>
                <a:latin typeface="Calibri Light" panose="020F030202020403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b-NO" sz="3200" b="1">
                <a:solidFill>
                  <a:schemeClr val="tx2"/>
                </a:solidFill>
              </a:rPr>
              <a:t>SHoT 22 - særlig helseutfordringer i Oslo!</a:t>
            </a:r>
            <a:endParaRPr lang="en-NO" sz="3200" b="1">
              <a:solidFill>
                <a:schemeClr val="tx2"/>
              </a:solidFill>
            </a:endParaRPr>
          </a:p>
        </p:txBody>
      </p:sp>
      <p:graphicFrame>
        <p:nvGraphicFramePr>
          <p:cNvPr id="14" name="Tabell 13">
            <a:extLst>
              <a:ext uri="{FF2B5EF4-FFF2-40B4-BE49-F238E27FC236}">
                <a16:creationId xmlns:a16="http://schemas.microsoft.com/office/drawing/2014/main" id="{25E38589-56C3-6806-16BE-16C6C69CD785}"/>
              </a:ext>
            </a:extLst>
          </p:cNvPr>
          <p:cNvGraphicFramePr>
            <a:graphicFrameLocks noGrp="1"/>
          </p:cNvGraphicFramePr>
          <p:nvPr/>
        </p:nvGraphicFramePr>
        <p:xfrm>
          <a:off x="888446" y="6431762"/>
          <a:ext cx="9220200" cy="390525"/>
        </p:xfrm>
        <a:graphic>
          <a:graphicData uri="http://schemas.openxmlformats.org/drawingml/2006/table">
            <a:tbl>
              <a:tblPr/>
              <a:tblGrid>
                <a:gridCol w="1360201">
                  <a:extLst>
                    <a:ext uri="{9D8B030D-6E8A-4147-A177-3AD203B41FA5}">
                      <a16:colId xmlns:a16="http://schemas.microsoft.com/office/drawing/2014/main" val="827543972"/>
                    </a:ext>
                  </a:extLst>
                </a:gridCol>
                <a:gridCol w="865583">
                  <a:extLst>
                    <a:ext uri="{9D8B030D-6E8A-4147-A177-3AD203B41FA5}">
                      <a16:colId xmlns:a16="http://schemas.microsoft.com/office/drawing/2014/main" val="3377333858"/>
                    </a:ext>
                  </a:extLst>
                </a:gridCol>
                <a:gridCol w="865583">
                  <a:extLst>
                    <a:ext uri="{9D8B030D-6E8A-4147-A177-3AD203B41FA5}">
                      <a16:colId xmlns:a16="http://schemas.microsoft.com/office/drawing/2014/main" val="1384891380"/>
                    </a:ext>
                  </a:extLst>
                </a:gridCol>
                <a:gridCol w="865583">
                  <a:extLst>
                    <a:ext uri="{9D8B030D-6E8A-4147-A177-3AD203B41FA5}">
                      <a16:colId xmlns:a16="http://schemas.microsoft.com/office/drawing/2014/main" val="4182234733"/>
                    </a:ext>
                  </a:extLst>
                </a:gridCol>
                <a:gridCol w="760952">
                  <a:extLst>
                    <a:ext uri="{9D8B030D-6E8A-4147-A177-3AD203B41FA5}">
                      <a16:colId xmlns:a16="http://schemas.microsoft.com/office/drawing/2014/main" val="2605982580"/>
                    </a:ext>
                  </a:extLst>
                </a:gridCol>
                <a:gridCol w="4502298">
                  <a:extLst>
                    <a:ext uri="{9D8B030D-6E8A-4147-A177-3AD203B41FA5}">
                      <a16:colId xmlns:a16="http://schemas.microsoft.com/office/drawing/2014/main" val="2829931578"/>
                    </a:ext>
                  </a:extLst>
                </a:gridCol>
              </a:tblGrid>
              <a:tr h="190500">
                <a:tc>
                  <a:txBody>
                    <a:bodyPr/>
                    <a:lstStyle/>
                    <a:p>
                      <a:pPr algn="l" fontAlgn="b"/>
                      <a:r>
                        <a:rPr lang="nb-NO" sz="1100" b="0" i="0" u="none" strike="noStrike">
                          <a:solidFill>
                            <a:srgbClr val="000000"/>
                          </a:solidFill>
                          <a:effectLst/>
                          <a:latin typeface="Aptos Narrow" panose="020B0004020202020204" pitchFamily="34" charset="0"/>
                        </a:rPr>
                        <a:t>*Kvinner i Oslo 30%</a:t>
                      </a:r>
                    </a:p>
                  </a:txBody>
                  <a:tcPr marL="9525" marR="9525" marT="9525" marB="0" anchor="b">
                    <a:lnL>
                      <a:noFill/>
                    </a:lnL>
                    <a:lnR>
                      <a:noFill/>
                    </a:lnR>
                    <a:lnT>
                      <a:noFill/>
                    </a:lnT>
                    <a:lnB>
                      <a:noFill/>
                    </a:lnB>
                    <a:noFill/>
                  </a:tcPr>
                </a:tc>
                <a:tc>
                  <a:txBody>
                    <a:bodyPr/>
                    <a:lstStyle/>
                    <a:p>
                      <a:pPr algn="ctr" fontAlgn="b"/>
                      <a:endParaRPr lang="nb-NO" sz="1100" b="0" i="0" u="none" strike="noStrike">
                        <a:solidFill>
                          <a:srgbClr val="000000"/>
                        </a:solidFill>
                        <a:effectLst/>
                        <a:latin typeface="Aptos Narrow" panose="020B0004020202020204" pitchFamily="34" charset="0"/>
                      </a:endParaRPr>
                    </a:p>
                  </a:txBody>
                  <a:tcPr marL="9525" marR="9525" marT="9525" marB="0" anchor="b">
                    <a:lnL>
                      <a:noFill/>
                    </a:lnL>
                    <a:lnR>
                      <a:noFill/>
                    </a:lnR>
                    <a:lnT>
                      <a:noFill/>
                    </a:lnT>
                    <a:lnB>
                      <a:noFill/>
                    </a:lnB>
                    <a:noFill/>
                  </a:tcPr>
                </a:tc>
                <a:tc>
                  <a:txBody>
                    <a:bodyPr/>
                    <a:lstStyle/>
                    <a:p>
                      <a:pPr algn="ctr" fontAlgn="b"/>
                      <a:endParaRPr lang="nb-NO" sz="1100" b="0" i="0" u="none" strike="noStrike">
                        <a:solidFill>
                          <a:srgbClr val="000000"/>
                        </a:solidFill>
                        <a:effectLst/>
                        <a:latin typeface="Aptos Narrow" panose="020B0004020202020204" pitchFamily="34" charset="0"/>
                      </a:endParaRPr>
                    </a:p>
                  </a:txBody>
                  <a:tcPr marL="9525" marR="9525" marT="9525" marB="0" anchor="b">
                    <a:lnL>
                      <a:noFill/>
                    </a:lnL>
                    <a:lnR>
                      <a:noFill/>
                    </a:lnR>
                    <a:lnT>
                      <a:noFill/>
                    </a:lnT>
                    <a:lnB>
                      <a:noFill/>
                    </a:lnB>
                    <a:noFill/>
                  </a:tcPr>
                </a:tc>
                <a:tc>
                  <a:txBody>
                    <a:bodyPr/>
                    <a:lstStyle/>
                    <a:p>
                      <a:pPr algn="ctr" fontAlgn="b"/>
                      <a:endParaRPr lang="nb-NO" sz="1100" b="0" i="0" u="none" strike="noStrike">
                        <a:solidFill>
                          <a:srgbClr val="000000"/>
                        </a:solidFill>
                        <a:effectLst/>
                        <a:latin typeface="Aptos Narrow" panose="020B0004020202020204" pitchFamily="34" charset="0"/>
                      </a:endParaRPr>
                    </a:p>
                  </a:txBody>
                  <a:tcPr marL="9525" marR="9525" marT="9525" marB="0" anchor="b">
                    <a:lnL>
                      <a:noFill/>
                    </a:lnL>
                    <a:lnR>
                      <a:noFill/>
                    </a:lnR>
                    <a:lnT>
                      <a:noFill/>
                    </a:lnT>
                    <a:lnB>
                      <a:noFill/>
                    </a:lnB>
                    <a:noFill/>
                  </a:tcPr>
                </a:tc>
                <a:tc>
                  <a:txBody>
                    <a:bodyPr/>
                    <a:lstStyle/>
                    <a:p>
                      <a:pPr algn="ctr" fontAlgn="b"/>
                      <a:endParaRPr lang="nb-NO" sz="1100" b="0" i="0" u="none" strike="noStrike">
                        <a:solidFill>
                          <a:srgbClr val="000000"/>
                        </a:solidFill>
                        <a:effectLst/>
                        <a:latin typeface="Aptos Narrow" panose="020B0004020202020204" pitchFamily="34" charset="0"/>
                      </a:endParaRPr>
                    </a:p>
                  </a:txBody>
                  <a:tcPr marL="9525" marR="9525" marT="9525" marB="0" anchor="b">
                    <a:lnL>
                      <a:noFill/>
                    </a:lnL>
                    <a:lnR>
                      <a:noFill/>
                    </a:lnR>
                    <a:lnT>
                      <a:noFill/>
                    </a:lnT>
                    <a:lnB>
                      <a:noFill/>
                    </a:lnB>
                    <a:noFill/>
                  </a:tcPr>
                </a:tc>
                <a:tc>
                  <a:txBody>
                    <a:bodyPr/>
                    <a:lstStyle/>
                    <a:p>
                      <a:pPr algn="l" fontAlgn="ctr"/>
                      <a:endParaRPr lang="nb-NO" sz="1100" b="0" i="0" u="none" strike="noStrike">
                        <a:solidFill>
                          <a:srgbClr val="000000"/>
                        </a:solidFill>
                        <a:effectLst/>
                        <a:latin typeface="Aptos Narrow" panose="020B0004020202020204" pitchFamily="34" charset="0"/>
                      </a:endParaRPr>
                    </a:p>
                  </a:txBody>
                  <a:tcPr marL="9525" marR="9525" marT="9525" marB="0" anchor="ctr">
                    <a:lnL>
                      <a:noFill/>
                    </a:lnL>
                    <a:lnR>
                      <a:noFill/>
                    </a:lnR>
                    <a:lnT>
                      <a:noFill/>
                    </a:lnT>
                    <a:lnB>
                      <a:noFill/>
                    </a:lnB>
                    <a:noFill/>
                  </a:tcPr>
                </a:tc>
                <a:extLst>
                  <a:ext uri="{0D108BD9-81ED-4DB2-BD59-A6C34878D82A}">
                    <a16:rowId xmlns:a16="http://schemas.microsoft.com/office/drawing/2014/main" val="4140379419"/>
                  </a:ext>
                </a:extLst>
              </a:tr>
              <a:tr h="200025">
                <a:tc gridSpan="3">
                  <a:txBody>
                    <a:bodyPr/>
                    <a:lstStyle/>
                    <a:p>
                      <a:pPr algn="l" fontAlgn="b"/>
                      <a:r>
                        <a:rPr lang="nb-NO" sz="1100" b="0" i="0" u="none" strike="noStrike">
                          <a:solidFill>
                            <a:srgbClr val="000000"/>
                          </a:solidFill>
                          <a:effectLst/>
                          <a:latin typeface="Aptos Narrow" panose="020B0004020202020204" pitchFamily="34" charset="0"/>
                        </a:rPr>
                        <a:t>51% av studentene har søkt eller vurdert å søke hjelp</a:t>
                      </a:r>
                    </a:p>
                  </a:txBody>
                  <a:tcPr marL="9525" marR="9525" marT="9525" marB="0" anchor="b">
                    <a:lnL>
                      <a:noFill/>
                    </a:lnL>
                    <a:lnR>
                      <a:noFill/>
                    </a:lnR>
                    <a:lnT>
                      <a:noFill/>
                    </a:lnT>
                    <a:lnB>
                      <a:noFill/>
                    </a:lnB>
                    <a:noFill/>
                  </a:tcPr>
                </a:tc>
                <a:tc hMerge="1">
                  <a:txBody>
                    <a:bodyPr/>
                    <a:lstStyle/>
                    <a:p>
                      <a:endParaRPr lang="nb-NO"/>
                    </a:p>
                  </a:txBody>
                  <a:tcPr/>
                </a:tc>
                <a:tc hMerge="1">
                  <a:txBody>
                    <a:bodyPr/>
                    <a:lstStyle/>
                    <a:p>
                      <a:endParaRPr lang="nb-NO"/>
                    </a:p>
                  </a:txBody>
                  <a:tcPr/>
                </a:tc>
                <a:tc>
                  <a:txBody>
                    <a:bodyPr/>
                    <a:lstStyle/>
                    <a:p>
                      <a:pPr algn="ctr" fontAlgn="b"/>
                      <a:endParaRPr lang="nb-NO" sz="1100" b="0" i="0" u="none" strike="noStrike">
                        <a:solidFill>
                          <a:srgbClr val="000000"/>
                        </a:solidFill>
                        <a:effectLst/>
                        <a:latin typeface="Aptos Narrow" panose="020B0004020202020204" pitchFamily="34" charset="0"/>
                      </a:endParaRPr>
                    </a:p>
                  </a:txBody>
                  <a:tcPr marL="9525" marR="9525" marT="9525" marB="0" anchor="b">
                    <a:lnL>
                      <a:noFill/>
                    </a:lnL>
                    <a:lnR>
                      <a:noFill/>
                    </a:lnR>
                    <a:lnT>
                      <a:noFill/>
                    </a:lnT>
                    <a:lnB>
                      <a:noFill/>
                    </a:lnB>
                    <a:noFill/>
                  </a:tcPr>
                </a:tc>
                <a:tc>
                  <a:txBody>
                    <a:bodyPr/>
                    <a:lstStyle/>
                    <a:p>
                      <a:pPr algn="ctr" fontAlgn="b"/>
                      <a:endParaRPr lang="nb-NO" sz="1100" b="0" i="0" u="none" strike="noStrike">
                        <a:solidFill>
                          <a:srgbClr val="000000"/>
                        </a:solidFill>
                        <a:effectLst/>
                        <a:latin typeface="Aptos Narrow" panose="020B0004020202020204" pitchFamily="34" charset="0"/>
                      </a:endParaRPr>
                    </a:p>
                  </a:txBody>
                  <a:tcPr marL="9525" marR="9525" marT="9525" marB="0" anchor="b">
                    <a:lnL>
                      <a:noFill/>
                    </a:lnL>
                    <a:lnR>
                      <a:noFill/>
                    </a:lnR>
                    <a:lnT>
                      <a:noFill/>
                    </a:lnT>
                    <a:lnB>
                      <a:noFill/>
                    </a:lnB>
                    <a:noFill/>
                  </a:tcPr>
                </a:tc>
                <a:tc>
                  <a:txBody>
                    <a:bodyPr/>
                    <a:lstStyle/>
                    <a:p>
                      <a:pPr algn="l" fontAlgn="ctr"/>
                      <a:r>
                        <a:rPr lang="nb-NO" sz="1200" b="0" i="1" u="none" strike="noStrike">
                          <a:solidFill>
                            <a:srgbClr val="333333"/>
                          </a:solidFill>
                          <a:effectLst/>
                          <a:latin typeface="Times New Roman" panose="02020603050405020304" pitchFamily="18" charset="0"/>
                        </a:rPr>
                        <a:t>Har du søkt hjelp for psykiske vansker i løpet av det siste året?</a:t>
                      </a:r>
                    </a:p>
                  </a:txBody>
                  <a:tcPr marL="9525" marR="9525" marT="9525" marB="0" anchor="ctr">
                    <a:lnL>
                      <a:noFill/>
                    </a:lnL>
                    <a:lnR>
                      <a:noFill/>
                    </a:lnR>
                    <a:lnT>
                      <a:noFill/>
                    </a:lnT>
                    <a:lnB>
                      <a:noFill/>
                    </a:lnB>
                    <a:noFill/>
                  </a:tcPr>
                </a:tc>
                <a:extLst>
                  <a:ext uri="{0D108BD9-81ED-4DB2-BD59-A6C34878D82A}">
                    <a16:rowId xmlns:a16="http://schemas.microsoft.com/office/drawing/2014/main" val="3491319909"/>
                  </a:ext>
                </a:extLst>
              </a:tr>
            </a:tbl>
          </a:graphicData>
        </a:graphic>
      </p:graphicFrame>
      <p:graphicFrame>
        <p:nvGraphicFramePr>
          <p:cNvPr id="15" name="Tabell 14">
            <a:extLst>
              <a:ext uri="{FF2B5EF4-FFF2-40B4-BE49-F238E27FC236}">
                <a16:creationId xmlns:a16="http://schemas.microsoft.com/office/drawing/2014/main" id="{6507BE78-11D8-440B-904F-E566C07D6B0B}"/>
              </a:ext>
            </a:extLst>
          </p:cNvPr>
          <p:cNvGraphicFramePr>
            <a:graphicFrameLocks noGrp="1"/>
          </p:cNvGraphicFramePr>
          <p:nvPr/>
        </p:nvGraphicFramePr>
        <p:xfrm>
          <a:off x="384807" y="769077"/>
          <a:ext cx="9943285" cy="5694064"/>
        </p:xfrm>
        <a:graphic>
          <a:graphicData uri="http://schemas.openxmlformats.org/drawingml/2006/table">
            <a:tbl>
              <a:tblPr/>
              <a:tblGrid>
                <a:gridCol w="406652">
                  <a:extLst>
                    <a:ext uri="{9D8B030D-6E8A-4147-A177-3AD203B41FA5}">
                      <a16:colId xmlns:a16="http://schemas.microsoft.com/office/drawing/2014/main" val="3541752642"/>
                    </a:ext>
                  </a:extLst>
                </a:gridCol>
                <a:gridCol w="1406883">
                  <a:extLst>
                    <a:ext uri="{9D8B030D-6E8A-4147-A177-3AD203B41FA5}">
                      <a16:colId xmlns:a16="http://schemas.microsoft.com/office/drawing/2014/main" val="3055100389"/>
                    </a:ext>
                  </a:extLst>
                </a:gridCol>
                <a:gridCol w="895289">
                  <a:extLst>
                    <a:ext uri="{9D8B030D-6E8A-4147-A177-3AD203B41FA5}">
                      <a16:colId xmlns:a16="http://schemas.microsoft.com/office/drawing/2014/main" val="2896857527"/>
                    </a:ext>
                  </a:extLst>
                </a:gridCol>
                <a:gridCol w="895289">
                  <a:extLst>
                    <a:ext uri="{9D8B030D-6E8A-4147-A177-3AD203B41FA5}">
                      <a16:colId xmlns:a16="http://schemas.microsoft.com/office/drawing/2014/main" val="3861415570"/>
                    </a:ext>
                  </a:extLst>
                </a:gridCol>
                <a:gridCol w="895289">
                  <a:extLst>
                    <a:ext uri="{9D8B030D-6E8A-4147-A177-3AD203B41FA5}">
                      <a16:colId xmlns:a16="http://schemas.microsoft.com/office/drawing/2014/main" val="3233379982"/>
                    </a:ext>
                  </a:extLst>
                </a:gridCol>
                <a:gridCol w="787068">
                  <a:extLst>
                    <a:ext uri="{9D8B030D-6E8A-4147-A177-3AD203B41FA5}">
                      <a16:colId xmlns:a16="http://schemas.microsoft.com/office/drawing/2014/main" val="2768684216"/>
                    </a:ext>
                  </a:extLst>
                </a:gridCol>
                <a:gridCol w="4656815">
                  <a:extLst>
                    <a:ext uri="{9D8B030D-6E8A-4147-A177-3AD203B41FA5}">
                      <a16:colId xmlns:a16="http://schemas.microsoft.com/office/drawing/2014/main" val="3829319374"/>
                    </a:ext>
                  </a:extLst>
                </a:gridCol>
              </a:tblGrid>
              <a:tr h="197026">
                <a:tc>
                  <a:txBody>
                    <a:bodyPr/>
                    <a:lstStyle/>
                    <a:p>
                      <a:pPr algn="ctr" fontAlgn="b"/>
                      <a:endParaRPr lang="nb-NO" sz="1200" b="0" i="0" u="none" strike="noStrike">
                        <a:solidFill>
                          <a:srgbClr val="000000"/>
                        </a:solidFill>
                        <a:effectLst/>
                        <a:latin typeface="Aptos Narrow" panose="020B0004020202020204" pitchFamily="34" charset="0"/>
                      </a:endParaRPr>
                    </a:p>
                  </a:txBody>
                  <a:tcPr marL="9851" marR="9851" marT="9851" marB="0" anchor="b">
                    <a:lnL>
                      <a:noFill/>
                    </a:lnL>
                    <a:lnR>
                      <a:noFill/>
                    </a:lnR>
                    <a:lnT>
                      <a:noFill/>
                    </a:lnT>
                    <a:lnB>
                      <a:noFill/>
                    </a:lnB>
                    <a:noFill/>
                  </a:tcPr>
                </a:tc>
                <a:tc>
                  <a:txBody>
                    <a:bodyPr/>
                    <a:lstStyle/>
                    <a:p>
                      <a:pPr algn="ctr" fontAlgn="b"/>
                      <a:endParaRPr lang="nb-NO" sz="1200" b="0" i="0" u="none" strike="noStrike">
                        <a:solidFill>
                          <a:srgbClr val="000000"/>
                        </a:solidFill>
                        <a:effectLst/>
                        <a:latin typeface="Aptos Narrow" panose="020B0004020202020204" pitchFamily="34" charset="0"/>
                      </a:endParaRPr>
                    </a:p>
                  </a:txBody>
                  <a:tcPr marL="9851" marR="9851" marT="9851" marB="0" anchor="b">
                    <a:lnL>
                      <a:noFill/>
                    </a:lnL>
                    <a:lnR>
                      <a:noFill/>
                    </a:lnR>
                    <a:lnT>
                      <a:noFill/>
                    </a:lnT>
                    <a:lnB>
                      <a:noFill/>
                    </a:lnB>
                    <a:noFill/>
                  </a:tcPr>
                </a:tc>
                <a:tc>
                  <a:txBody>
                    <a:bodyPr/>
                    <a:lstStyle/>
                    <a:p>
                      <a:pPr algn="ctr" fontAlgn="b"/>
                      <a:r>
                        <a:rPr lang="nb-NO" sz="1200" b="1" i="0" u="none" strike="noStrike">
                          <a:solidFill>
                            <a:srgbClr val="000000"/>
                          </a:solidFill>
                          <a:effectLst/>
                          <a:latin typeface="Arial" panose="020B0604020202020204" pitchFamily="34" charset="0"/>
                        </a:rPr>
                        <a:t>Oslo</a:t>
                      </a:r>
                    </a:p>
                  </a:txBody>
                  <a:tcPr marL="9851" marR="9851" marT="9851" marB="0" anchor="b">
                    <a:lnL>
                      <a:noFill/>
                    </a:lnL>
                    <a:lnR>
                      <a:noFill/>
                    </a:lnR>
                    <a:lnT>
                      <a:noFill/>
                    </a:lnT>
                    <a:lnB>
                      <a:noFill/>
                    </a:lnB>
                    <a:noFill/>
                  </a:tcPr>
                </a:tc>
                <a:tc>
                  <a:txBody>
                    <a:bodyPr/>
                    <a:lstStyle/>
                    <a:p>
                      <a:pPr algn="ctr" fontAlgn="b"/>
                      <a:r>
                        <a:rPr lang="nb-NO" sz="1200" b="1" i="0" u="none" strike="noStrike">
                          <a:solidFill>
                            <a:srgbClr val="000000"/>
                          </a:solidFill>
                          <a:effectLst/>
                          <a:latin typeface="Arial" panose="020B0604020202020204" pitchFamily="34" charset="0"/>
                        </a:rPr>
                        <a:t>Bergen</a:t>
                      </a:r>
                    </a:p>
                  </a:txBody>
                  <a:tcPr marL="9851" marR="9851" marT="9851" marB="0" anchor="b">
                    <a:lnL>
                      <a:noFill/>
                    </a:lnL>
                    <a:lnR>
                      <a:noFill/>
                    </a:lnR>
                    <a:lnT>
                      <a:noFill/>
                    </a:lnT>
                    <a:lnB>
                      <a:noFill/>
                    </a:lnB>
                    <a:noFill/>
                  </a:tcPr>
                </a:tc>
                <a:tc>
                  <a:txBody>
                    <a:bodyPr/>
                    <a:lstStyle/>
                    <a:p>
                      <a:pPr algn="ctr" fontAlgn="b"/>
                      <a:r>
                        <a:rPr lang="nb-NO" sz="1200" b="1" i="0" u="none" strike="noStrike">
                          <a:solidFill>
                            <a:srgbClr val="000000"/>
                          </a:solidFill>
                          <a:effectLst/>
                          <a:latin typeface="Arial" panose="020B0604020202020204" pitchFamily="34" charset="0"/>
                        </a:rPr>
                        <a:t>Trondheim</a:t>
                      </a:r>
                    </a:p>
                  </a:txBody>
                  <a:tcPr marL="9851" marR="9851" marT="9851" marB="0" anchor="b">
                    <a:lnL>
                      <a:noFill/>
                    </a:lnL>
                    <a:lnR>
                      <a:noFill/>
                    </a:lnR>
                    <a:lnT>
                      <a:noFill/>
                    </a:lnT>
                    <a:lnB>
                      <a:noFill/>
                    </a:lnB>
                    <a:noFill/>
                  </a:tcPr>
                </a:tc>
                <a:tc>
                  <a:txBody>
                    <a:bodyPr/>
                    <a:lstStyle/>
                    <a:p>
                      <a:pPr algn="ctr" fontAlgn="b"/>
                      <a:r>
                        <a:rPr lang="nb-NO" sz="1200" b="1" i="0" u="none" strike="noStrike">
                          <a:solidFill>
                            <a:srgbClr val="000000"/>
                          </a:solidFill>
                          <a:effectLst/>
                          <a:latin typeface="Arial" panose="020B0604020202020204" pitchFamily="34" charset="0"/>
                        </a:rPr>
                        <a:t>Landet</a:t>
                      </a:r>
                    </a:p>
                  </a:txBody>
                  <a:tcPr marL="9851" marR="9851" marT="9851" marB="0" anchor="b">
                    <a:lnL>
                      <a:noFill/>
                    </a:lnL>
                    <a:lnR>
                      <a:noFill/>
                    </a:lnR>
                    <a:lnT>
                      <a:noFill/>
                    </a:lnT>
                    <a:lnB>
                      <a:noFill/>
                    </a:lnB>
                    <a:noFill/>
                  </a:tcPr>
                </a:tc>
                <a:tc>
                  <a:txBody>
                    <a:bodyPr/>
                    <a:lstStyle/>
                    <a:p>
                      <a:pPr algn="ctr" fontAlgn="ctr"/>
                      <a:endParaRPr lang="nb-NO" sz="1200" b="0" i="0" u="none" strike="noStrike">
                        <a:solidFill>
                          <a:srgbClr val="000000"/>
                        </a:solidFill>
                        <a:effectLst/>
                        <a:latin typeface="Aptos Narrow" panose="020B0004020202020204" pitchFamily="34" charset="0"/>
                      </a:endParaRPr>
                    </a:p>
                  </a:txBody>
                  <a:tcPr marL="9851" marR="9851" marT="9851" marB="0" anchor="ctr">
                    <a:lnL>
                      <a:noFill/>
                    </a:lnL>
                    <a:lnR>
                      <a:noFill/>
                    </a:lnR>
                    <a:lnT>
                      <a:noFill/>
                    </a:lnT>
                    <a:lnB>
                      <a:noFill/>
                    </a:lnB>
                    <a:noFill/>
                  </a:tcPr>
                </a:tc>
                <a:extLst>
                  <a:ext uri="{0D108BD9-81ED-4DB2-BD59-A6C34878D82A}">
                    <a16:rowId xmlns:a16="http://schemas.microsoft.com/office/drawing/2014/main" val="3532650164"/>
                  </a:ext>
                </a:extLst>
              </a:tr>
              <a:tr h="610782">
                <a:tc>
                  <a:txBody>
                    <a:bodyPr/>
                    <a:lstStyle/>
                    <a:p>
                      <a:pPr algn="l" fontAlgn="b"/>
                      <a:endParaRPr lang="nb-NO" sz="1200" b="0" i="0" u="none" strike="noStrike">
                        <a:solidFill>
                          <a:srgbClr val="000000"/>
                        </a:solidFill>
                        <a:effectLst/>
                        <a:latin typeface="Aptos Narrow" panose="020B0004020202020204" pitchFamily="34" charset="0"/>
                      </a:endParaRPr>
                    </a:p>
                  </a:txBody>
                  <a:tcPr marL="9851" marR="9851" marT="9851" marB="0" anchor="b">
                    <a:lnL>
                      <a:noFill/>
                    </a:lnL>
                    <a:lnR>
                      <a:noFill/>
                    </a:lnR>
                    <a:lnT>
                      <a:noFill/>
                    </a:lnT>
                    <a:lnB>
                      <a:noFill/>
                    </a:lnB>
                    <a:noFill/>
                  </a:tcPr>
                </a:tc>
                <a:tc>
                  <a:txBody>
                    <a:bodyPr/>
                    <a:lstStyle/>
                    <a:p>
                      <a:pPr algn="l" fontAlgn="ctr"/>
                      <a:r>
                        <a:rPr lang="nb-NO" sz="1200" b="0" i="0" u="none" strike="noStrike">
                          <a:solidFill>
                            <a:srgbClr val="000000"/>
                          </a:solidFill>
                          <a:effectLst/>
                          <a:latin typeface="Aptos Narrow" panose="020B0004020202020204" pitchFamily="34" charset="0"/>
                        </a:rPr>
                        <a:t>Økonomi</a:t>
                      </a:r>
                    </a:p>
                  </a:txBody>
                  <a:tcPr marL="9851" marR="9851" marT="9851" marB="0" anchor="ctr">
                    <a:lnL>
                      <a:noFill/>
                    </a:lnL>
                    <a:lnR>
                      <a:noFill/>
                    </a:lnR>
                    <a:lnT>
                      <a:noFill/>
                    </a:lnT>
                    <a:lnB>
                      <a:noFill/>
                    </a:lnB>
                    <a:noFill/>
                  </a:tcPr>
                </a:tc>
                <a:tc>
                  <a:txBody>
                    <a:bodyPr/>
                    <a:lstStyle/>
                    <a:p>
                      <a:pPr algn="ctr" fontAlgn="ctr"/>
                      <a:r>
                        <a:rPr lang="nb-NO" sz="1200" b="1" i="0" u="none" strike="noStrike">
                          <a:solidFill>
                            <a:srgbClr val="9C0006"/>
                          </a:solidFill>
                          <a:effectLst/>
                          <a:latin typeface="Aptos Narrow" panose="020B0004020202020204" pitchFamily="34" charset="0"/>
                        </a:rPr>
                        <a:t>31,0 %</a:t>
                      </a:r>
                    </a:p>
                  </a:txBody>
                  <a:tcPr marL="9851" marR="9851" marT="9851" marB="0" anchor="ctr">
                    <a:lnL>
                      <a:noFill/>
                    </a:lnL>
                    <a:lnR>
                      <a:noFill/>
                    </a:lnR>
                    <a:lnT>
                      <a:noFill/>
                    </a:lnT>
                    <a:lnB>
                      <a:noFill/>
                    </a:lnB>
                    <a:solidFill>
                      <a:srgbClr val="FFC7CE"/>
                    </a:solidFill>
                  </a:tcPr>
                </a:tc>
                <a:tc>
                  <a:txBody>
                    <a:bodyPr/>
                    <a:lstStyle/>
                    <a:p>
                      <a:pPr algn="ctr" fontAlgn="ctr"/>
                      <a:r>
                        <a:rPr lang="nb-NO" sz="1200" b="0" i="0" u="none" strike="noStrike">
                          <a:solidFill>
                            <a:srgbClr val="000000"/>
                          </a:solidFill>
                          <a:effectLst/>
                          <a:latin typeface="Aptos Narrow" panose="020B0004020202020204" pitchFamily="34" charset="0"/>
                        </a:rPr>
                        <a:t>26,0 %</a:t>
                      </a:r>
                    </a:p>
                  </a:txBody>
                  <a:tcPr marL="9851" marR="9851" marT="9851" marB="0" anchor="ctr">
                    <a:lnL>
                      <a:noFill/>
                    </a:lnL>
                    <a:lnR>
                      <a:noFill/>
                    </a:lnR>
                    <a:lnT>
                      <a:noFill/>
                    </a:lnT>
                    <a:lnB>
                      <a:noFill/>
                    </a:lnB>
                    <a:noFill/>
                  </a:tcPr>
                </a:tc>
                <a:tc>
                  <a:txBody>
                    <a:bodyPr/>
                    <a:lstStyle/>
                    <a:p>
                      <a:pPr algn="ctr" fontAlgn="ctr"/>
                      <a:r>
                        <a:rPr lang="nb-NO" sz="1200" b="0" i="0" u="none" strike="noStrike">
                          <a:solidFill>
                            <a:srgbClr val="006100"/>
                          </a:solidFill>
                          <a:effectLst/>
                          <a:latin typeface="Aptos Narrow" panose="020B0004020202020204" pitchFamily="34" charset="0"/>
                        </a:rPr>
                        <a:t>22,0 %</a:t>
                      </a:r>
                    </a:p>
                  </a:txBody>
                  <a:tcPr marL="9851" marR="9851" marT="9851" marB="0" anchor="ctr">
                    <a:lnL>
                      <a:noFill/>
                    </a:lnL>
                    <a:lnR>
                      <a:noFill/>
                    </a:lnR>
                    <a:lnT>
                      <a:noFill/>
                    </a:lnT>
                    <a:lnB>
                      <a:noFill/>
                    </a:lnB>
                    <a:solidFill>
                      <a:srgbClr val="C6EFCE"/>
                    </a:solidFill>
                  </a:tcPr>
                </a:tc>
                <a:tc>
                  <a:txBody>
                    <a:bodyPr/>
                    <a:lstStyle/>
                    <a:p>
                      <a:pPr algn="ctr" fontAlgn="ctr"/>
                      <a:r>
                        <a:rPr lang="nb-NO" sz="1200" b="0" i="0" u="none" strike="noStrike">
                          <a:solidFill>
                            <a:srgbClr val="000000"/>
                          </a:solidFill>
                          <a:effectLst/>
                          <a:latin typeface="Aptos Narrow" panose="020B0004020202020204" pitchFamily="34" charset="0"/>
                        </a:rPr>
                        <a:t>27,0 %</a:t>
                      </a:r>
                    </a:p>
                  </a:txBody>
                  <a:tcPr marL="9851" marR="9851" marT="9851" marB="0" anchor="ctr">
                    <a:lnL>
                      <a:noFill/>
                    </a:lnL>
                    <a:lnR>
                      <a:noFill/>
                    </a:lnR>
                    <a:lnT>
                      <a:noFill/>
                    </a:lnT>
                    <a:lnB>
                      <a:noFill/>
                    </a:lnB>
                    <a:noFill/>
                  </a:tcPr>
                </a:tc>
                <a:tc>
                  <a:txBody>
                    <a:bodyPr/>
                    <a:lstStyle/>
                    <a:p>
                      <a:pPr algn="l" fontAlgn="ctr"/>
                      <a:r>
                        <a:rPr lang="nb-NO" sz="1200" b="0" i="1" u="none" strike="noStrike">
                          <a:solidFill>
                            <a:srgbClr val="333333"/>
                          </a:solidFill>
                          <a:effectLst/>
                          <a:latin typeface="Times New Roman" panose="02020603050405020304" pitchFamily="18" charset="0"/>
                        </a:rPr>
                        <a:t>Var din/husholdningens økonomi i mesteparten av de siste 12 månedene slik at du/dere ville klare en uforutsett regning på 5000 kr?</a:t>
                      </a:r>
                    </a:p>
                  </a:txBody>
                  <a:tcPr marL="9851" marR="9851" marT="9851" marB="0" anchor="ctr">
                    <a:lnL>
                      <a:noFill/>
                    </a:lnL>
                    <a:lnR>
                      <a:noFill/>
                    </a:lnR>
                    <a:lnT>
                      <a:noFill/>
                    </a:lnT>
                    <a:lnB>
                      <a:noFill/>
                    </a:lnB>
                    <a:noFill/>
                  </a:tcPr>
                </a:tc>
                <a:extLst>
                  <a:ext uri="{0D108BD9-81ED-4DB2-BD59-A6C34878D82A}">
                    <a16:rowId xmlns:a16="http://schemas.microsoft.com/office/drawing/2014/main" val="4202248105"/>
                  </a:ext>
                </a:extLst>
              </a:tr>
              <a:tr h="610782">
                <a:tc>
                  <a:txBody>
                    <a:bodyPr/>
                    <a:lstStyle/>
                    <a:p>
                      <a:pPr algn="l" fontAlgn="b"/>
                      <a:endParaRPr lang="nb-NO" sz="1200" b="0" i="0" u="none" strike="noStrike">
                        <a:solidFill>
                          <a:srgbClr val="000000"/>
                        </a:solidFill>
                        <a:effectLst/>
                        <a:latin typeface="Aptos Narrow" panose="020B0004020202020204" pitchFamily="34" charset="0"/>
                      </a:endParaRPr>
                    </a:p>
                  </a:txBody>
                  <a:tcPr marL="9851" marR="9851" marT="9851" marB="0" anchor="b">
                    <a:lnL>
                      <a:noFill/>
                    </a:lnL>
                    <a:lnR>
                      <a:noFill/>
                    </a:lnR>
                    <a:lnT>
                      <a:noFill/>
                    </a:lnT>
                    <a:lnB>
                      <a:noFill/>
                    </a:lnB>
                    <a:noFill/>
                  </a:tcPr>
                </a:tc>
                <a:tc>
                  <a:txBody>
                    <a:bodyPr/>
                    <a:lstStyle/>
                    <a:p>
                      <a:pPr algn="l" fontAlgn="ctr"/>
                      <a:r>
                        <a:rPr lang="nb-NO" sz="1200" b="0" i="0" u="none" strike="noStrike">
                          <a:solidFill>
                            <a:srgbClr val="000000"/>
                          </a:solidFill>
                          <a:effectLst/>
                          <a:latin typeface="Aptos Narrow" panose="020B0004020202020204" pitchFamily="34" charset="0"/>
                        </a:rPr>
                        <a:t>Bolig</a:t>
                      </a:r>
                    </a:p>
                  </a:txBody>
                  <a:tcPr marL="9851" marR="9851" marT="9851" marB="0" anchor="ctr">
                    <a:lnL>
                      <a:noFill/>
                    </a:lnL>
                    <a:lnR>
                      <a:noFill/>
                    </a:lnR>
                    <a:lnT>
                      <a:noFill/>
                    </a:lnT>
                    <a:lnB>
                      <a:noFill/>
                    </a:lnB>
                    <a:noFill/>
                  </a:tcPr>
                </a:tc>
                <a:tc>
                  <a:txBody>
                    <a:bodyPr/>
                    <a:lstStyle/>
                    <a:p>
                      <a:pPr algn="ctr" fontAlgn="ctr"/>
                      <a:r>
                        <a:rPr lang="nb-NO" sz="1200" b="1" i="0" u="none" strike="noStrike">
                          <a:solidFill>
                            <a:srgbClr val="9C0006"/>
                          </a:solidFill>
                          <a:effectLst/>
                          <a:latin typeface="Aptos Narrow" panose="020B0004020202020204" pitchFamily="34" charset="0"/>
                        </a:rPr>
                        <a:t>42,8 %</a:t>
                      </a:r>
                    </a:p>
                  </a:txBody>
                  <a:tcPr marL="9851" marR="9851" marT="9851" marB="0" anchor="ctr">
                    <a:lnL>
                      <a:noFill/>
                    </a:lnL>
                    <a:lnR>
                      <a:noFill/>
                    </a:lnR>
                    <a:lnT>
                      <a:noFill/>
                    </a:lnT>
                    <a:lnB>
                      <a:noFill/>
                    </a:lnB>
                    <a:solidFill>
                      <a:srgbClr val="FFC7CE"/>
                    </a:solidFill>
                  </a:tcPr>
                </a:tc>
                <a:tc>
                  <a:txBody>
                    <a:bodyPr/>
                    <a:lstStyle/>
                    <a:p>
                      <a:pPr algn="ctr" fontAlgn="ctr"/>
                      <a:r>
                        <a:rPr lang="nb-NO" sz="1200" b="0" i="0" u="none" strike="noStrike">
                          <a:solidFill>
                            <a:srgbClr val="000000"/>
                          </a:solidFill>
                          <a:effectLst/>
                          <a:latin typeface="Aptos Narrow" panose="020B0004020202020204" pitchFamily="34" charset="0"/>
                        </a:rPr>
                        <a:t>56,5 %</a:t>
                      </a:r>
                    </a:p>
                  </a:txBody>
                  <a:tcPr marL="9851" marR="9851" marT="9851" marB="0" anchor="ctr">
                    <a:lnL>
                      <a:noFill/>
                    </a:lnL>
                    <a:lnR>
                      <a:noFill/>
                    </a:lnR>
                    <a:lnT>
                      <a:noFill/>
                    </a:lnT>
                    <a:lnB>
                      <a:noFill/>
                    </a:lnB>
                    <a:noFill/>
                  </a:tcPr>
                </a:tc>
                <a:tc>
                  <a:txBody>
                    <a:bodyPr/>
                    <a:lstStyle/>
                    <a:p>
                      <a:pPr algn="ctr" fontAlgn="ctr"/>
                      <a:r>
                        <a:rPr lang="nb-NO" sz="1200" b="0" i="0" u="none" strike="noStrike">
                          <a:solidFill>
                            <a:srgbClr val="006100"/>
                          </a:solidFill>
                          <a:effectLst/>
                          <a:latin typeface="Aptos Narrow" panose="020B0004020202020204" pitchFamily="34" charset="0"/>
                        </a:rPr>
                        <a:t>60,6 %</a:t>
                      </a:r>
                    </a:p>
                  </a:txBody>
                  <a:tcPr marL="9851" marR="9851" marT="9851" marB="0" anchor="ctr">
                    <a:lnL>
                      <a:noFill/>
                    </a:lnL>
                    <a:lnR>
                      <a:noFill/>
                    </a:lnR>
                    <a:lnT>
                      <a:noFill/>
                    </a:lnT>
                    <a:lnB>
                      <a:noFill/>
                    </a:lnB>
                    <a:solidFill>
                      <a:srgbClr val="C6EFCE"/>
                    </a:solidFill>
                  </a:tcPr>
                </a:tc>
                <a:tc>
                  <a:txBody>
                    <a:bodyPr/>
                    <a:lstStyle/>
                    <a:p>
                      <a:pPr algn="ctr" fontAlgn="ctr"/>
                      <a:r>
                        <a:rPr lang="nb-NO" sz="1200" b="0" i="0" u="none" strike="noStrike">
                          <a:solidFill>
                            <a:srgbClr val="000000"/>
                          </a:solidFill>
                          <a:effectLst/>
                          <a:latin typeface="Aptos Narrow" panose="020B0004020202020204" pitchFamily="34" charset="0"/>
                        </a:rPr>
                        <a:t>52,8 %</a:t>
                      </a:r>
                    </a:p>
                  </a:txBody>
                  <a:tcPr marL="9851" marR="9851" marT="9851" marB="0" anchor="ctr">
                    <a:lnL>
                      <a:noFill/>
                    </a:lnL>
                    <a:lnR>
                      <a:noFill/>
                    </a:lnR>
                    <a:lnT>
                      <a:noFill/>
                    </a:lnT>
                    <a:lnB>
                      <a:noFill/>
                    </a:lnB>
                    <a:noFill/>
                  </a:tcPr>
                </a:tc>
                <a:tc>
                  <a:txBody>
                    <a:bodyPr/>
                    <a:lstStyle/>
                    <a:p>
                      <a:pPr algn="l" fontAlgn="b"/>
                      <a:r>
                        <a:rPr lang="nb-NO" sz="1200" b="0" i="1" u="none" strike="noStrike">
                          <a:solidFill>
                            <a:srgbClr val="333333"/>
                          </a:solidFill>
                          <a:effectLst/>
                          <a:latin typeface="Times New Roman" panose="02020603050405020304" pitchFamily="18" charset="0"/>
                        </a:rPr>
                        <a:t>Boligtilbudet</a:t>
                      </a:r>
                      <a:br>
                        <a:rPr lang="nb-NO" sz="1200" b="0" i="1" u="none" strike="noStrike">
                          <a:solidFill>
                            <a:srgbClr val="333333"/>
                          </a:solidFill>
                          <a:effectLst/>
                          <a:latin typeface="Times New Roman" panose="02020603050405020304" pitchFamily="18" charset="0"/>
                        </a:rPr>
                      </a:br>
                      <a:endParaRPr lang="nb-NO" sz="1200" b="0" i="1" u="none" strike="noStrike">
                        <a:solidFill>
                          <a:srgbClr val="333333"/>
                        </a:solidFill>
                        <a:effectLst/>
                        <a:latin typeface="Times New Roman" panose="02020603050405020304" pitchFamily="18" charset="0"/>
                      </a:endParaRPr>
                    </a:p>
                  </a:txBody>
                  <a:tcPr marL="9851" marR="9851" marT="9851" marB="0" anchor="b">
                    <a:lnL>
                      <a:noFill/>
                    </a:lnL>
                    <a:lnR>
                      <a:noFill/>
                    </a:lnR>
                    <a:lnT>
                      <a:noFill/>
                    </a:lnT>
                    <a:lnB>
                      <a:noFill/>
                    </a:lnB>
                    <a:noFill/>
                  </a:tcPr>
                </a:tc>
                <a:extLst>
                  <a:ext uri="{0D108BD9-81ED-4DB2-BD59-A6C34878D82A}">
                    <a16:rowId xmlns:a16="http://schemas.microsoft.com/office/drawing/2014/main" val="2615176601"/>
                  </a:ext>
                </a:extLst>
              </a:tr>
              <a:tr h="610782">
                <a:tc>
                  <a:txBody>
                    <a:bodyPr/>
                    <a:lstStyle/>
                    <a:p>
                      <a:pPr algn="l" fontAlgn="b"/>
                      <a:endParaRPr lang="nb-NO" sz="1200" b="0" i="0" u="none" strike="noStrike">
                        <a:solidFill>
                          <a:srgbClr val="000000"/>
                        </a:solidFill>
                        <a:effectLst/>
                        <a:latin typeface="Aptos Narrow" panose="020B0004020202020204" pitchFamily="34" charset="0"/>
                      </a:endParaRPr>
                    </a:p>
                  </a:txBody>
                  <a:tcPr marL="9851" marR="9851" marT="9851" marB="0" anchor="b">
                    <a:lnL>
                      <a:noFill/>
                    </a:lnL>
                    <a:lnR>
                      <a:noFill/>
                    </a:lnR>
                    <a:lnT>
                      <a:noFill/>
                    </a:lnT>
                    <a:lnB>
                      <a:noFill/>
                    </a:lnB>
                    <a:noFill/>
                  </a:tcPr>
                </a:tc>
                <a:tc>
                  <a:txBody>
                    <a:bodyPr/>
                    <a:lstStyle/>
                    <a:p>
                      <a:pPr algn="l" fontAlgn="ctr"/>
                      <a:r>
                        <a:rPr lang="nb-NO" sz="1200" b="0" i="0" u="none" strike="noStrike">
                          <a:solidFill>
                            <a:srgbClr val="000000"/>
                          </a:solidFill>
                          <a:effectLst/>
                          <a:latin typeface="Aptos Narrow" panose="020B0004020202020204" pitchFamily="34" charset="0"/>
                        </a:rPr>
                        <a:t>Psykiske helseplager</a:t>
                      </a:r>
                    </a:p>
                  </a:txBody>
                  <a:tcPr marL="9851" marR="9851" marT="9851" marB="0" anchor="ctr">
                    <a:lnL>
                      <a:noFill/>
                    </a:lnL>
                    <a:lnR>
                      <a:noFill/>
                    </a:lnR>
                    <a:lnT>
                      <a:noFill/>
                    </a:lnT>
                    <a:lnB>
                      <a:noFill/>
                    </a:lnB>
                    <a:noFill/>
                  </a:tcPr>
                </a:tc>
                <a:tc>
                  <a:txBody>
                    <a:bodyPr/>
                    <a:lstStyle/>
                    <a:p>
                      <a:pPr algn="ctr" fontAlgn="ctr"/>
                      <a:r>
                        <a:rPr lang="nb-NO" sz="1200" b="1" i="0" u="none" strike="noStrike">
                          <a:solidFill>
                            <a:srgbClr val="9C0006"/>
                          </a:solidFill>
                          <a:effectLst/>
                          <a:latin typeface="Aptos Narrow" panose="020B0004020202020204" pitchFamily="34" charset="0"/>
                        </a:rPr>
                        <a:t>38,0 %</a:t>
                      </a:r>
                    </a:p>
                  </a:txBody>
                  <a:tcPr marL="9851" marR="9851" marT="9851" marB="0" anchor="ctr">
                    <a:lnL>
                      <a:noFill/>
                    </a:lnL>
                    <a:lnR>
                      <a:noFill/>
                    </a:lnR>
                    <a:lnT>
                      <a:noFill/>
                    </a:lnT>
                    <a:lnB>
                      <a:noFill/>
                    </a:lnB>
                    <a:solidFill>
                      <a:srgbClr val="FFC7CE"/>
                    </a:solidFill>
                  </a:tcPr>
                </a:tc>
                <a:tc>
                  <a:txBody>
                    <a:bodyPr/>
                    <a:lstStyle/>
                    <a:p>
                      <a:pPr algn="ctr" fontAlgn="ctr"/>
                      <a:r>
                        <a:rPr lang="nb-NO" sz="1200" b="0" i="0" u="none" strike="noStrike">
                          <a:solidFill>
                            <a:srgbClr val="000000"/>
                          </a:solidFill>
                          <a:effectLst/>
                          <a:latin typeface="Aptos Narrow" panose="020B0004020202020204" pitchFamily="34" charset="0"/>
                        </a:rPr>
                        <a:t>33,0 %</a:t>
                      </a:r>
                    </a:p>
                  </a:txBody>
                  <a:tcPr marL="9851" marR="9851" marT="9851" marB="0" anchor="ctr">
                    <a:lnL>
                      <a:noFill/>
                    </a:lnL>
                    <a:lnR>
                      <a:noFill/>
                    </a:lnR>
                    <a:lnT>
                      <a:noFill/>
                    </a:lnT>
                    <a:lnB>
                      <a:noFill/>
                    </a:lnB>
                    <a:noFill/>
                  </a:tcPr>
                </a:tc>
                <a:tc>
                  <a:txBody>
                    <a:bodyPr/>
                    <a:lstStyle/>
                    <a:p>
                      <a:pPr algn="ctr" fontAlgn="ctr"/>
                      <a:r>
                        <a:rPr lang="nb-NO" sz="1200" b="0" i="0" u="none" strike="noStrike">
                          <a:solidFill>
                            <a:srgbClr val="006100"/>
                          </a:solidFill>
                          <a:effectLst/>
                          <a:latin typeface="Aptos Narrow" panose="020B0004020202020204" pitchFamily="34" charset="0"/>
                        </a:rPr>
                        <a:t>31,0 %</a:t>
                      </a:r>
                    </a:p>
                  </a:txBody>
                  <a:tcPr marL="9851" marR="9851" marT="9851" marB="0" anchor="ctr">
                    <a:lnL>
                      <a:noFill/>
                    </a:lnL>
                    <a:lnR>
                      <a:noFill/>
                    </a:lnR>
                    <a:lnT>
                      <a:noFill/>
                    </a:lnT>
                    <a:lnB>
                      <a:noFill/>
                    </a:lnB>
                    <a:solidFill>
                      <a:srgbClr val="C6EFCE"/>
                    </a:solidFill>
                  </a:tcPr>
                </a:tc>
                <a:tc>
                  <a:txBody>
                    <a:bodyPr/>
                    <a:lstStyle/>
                    <a:p>
                      <a:pPr algn="ctr" fontAlgn="ctr"/>
                      <a:r>
                        <a:rPr lang="nb-NO" sz="1200" b="0" i="0" u="none" strike="noStrike">
                          <a:solidFill>
                            <a:srgbClr val="000000"/>
                          </a:solidFill>
                          <a:effectLst/>
                          <a:latin typeface="Aptos Narrow" panose="020B0004020202020204" pitchFamily="34" charset="0"/>
                        </a:rPr>
                        <a:t>33,0 %</a:t>
                      </a:r>
                    </a:p>
                  </a:txBody>
                  <a:tcPr marL="9851" marR="9851" marT="9851" marB="0" anchor="ctr">
                    <a:lnL>
                      <a:noFill/>
                    </a:lnL>
                    <a:lnR>
                      <a:noFill/>
                    </a:lnR>
                    <a:lnT>
                      <a:noFill/>
                    </a:lnT>
                    <a:lnB>
                      <a:noFill/>
                    </a:lnB>
                    <a:noFill/>
                  </a:tcPr>
                </a:tc>
                <a:tc>
                  <a:txBody>
                    <a:bodyPr/>
                    <a:lstStyle/>
                    <a:p>
                      <a:pPr algn="l" fontAlgn="ctr"/>
                      <a:r>
                        <a:rPr lang="nb-NO" sz="1200" b="0" i="0" u="none" strike="noStrike">
                          <a:solidFill>
                            <a:srgbClr val="000000"/>
                          </a:solidFill>
                          <a:effectLst/>
                          <a:latin typeface="Times New Roman" panose="02020603050405020304" pitchFamily="18" charset="0"/>
                        </a:rPr>
                        <a:t>Alvorlig: Psykiske plager er målt med en kortversjon av Hopkins Symptom Checklist (HSCL-5 ).</a:t>
                      </a:r>
                    </a:p>
                  </a:txBody>
                  <a:tcPr marL="9851" marR="9851" marT="9851" marB="0" anchor="ctr">
                    <a:lnL>
                      <a:noFill/>
                    </a:lnL>
                    <a:lnR>
                      <a:noFill/>
                    </a:lnR>
                    <a:lnT>
                      <a:noFill/>
                    </a:lnT>
                    <a:lnB>
                      <a:noFill/>
                    </a:lnB>
                    <a:noFill/>
                  </a:tcPr>
                </a:tc>
                <a:extLst>
                  <a:ext uri="{0D108BD9-81ED-4DB2-BD59-A6C34878D82A}">
                    <a16:rowId xmlns:a16="http://schemas.microsoft.com/office/drawing/2014/main" val="378785200"/>
                  </a:ext>
                </a:extLst>
              </a:tr>
              <a:tr h="610782">
                <a:tc>
                  <a:txBody>
                    <a:bodyPr/>
                    <a:lstStyle/>
                    <a:p>
                      <a:pPr algn="l" fontAlgn="b"/>
                      <a:endParaRPr lang="nb-NO" sz="1200" b="0" i="0" u="none" strike="noStrike">
                        <a:solidFill>
                          <a:srgbClr val="000000"/>
                        </a:solidFill>
                        <a:effectLst/>
                        <a:latin typeface="Aptos Narrow" panose="020B0004020202020204" pitchFamily="34" charset="0"/>
                      </a:endParaRPr>
                    </a:p>
                  </a:txBody>
                  <a:tcPr marL="9851" marR="9851" marT="9851" marB="0" anchor="b">
                    <a:lnL>
                      <a:noFill/>
                    </a:lnL>
                    <a:lnR>
                      <a:noFill/>
                    </a:lnR>
                    <a:lnT>
                      <a:noFill/>
                    </a:lnT>
                    <a:lnB>
                      <a:noFill/>
                    </a:lnB>
                    <a:noFill/>
                  </a:tcPr>
                </a:tc>
                <a:tc>
                  <a:txBody>
                    <a:bodyPr/>
                    <a:lstStyle/>
                    <a:p>
                      <a:pPr algn="l" fontAlgn="ctr"/>
                      <a:r>
                        <a:rPr lang="nb-NO" sz="1200" b="0" i="0" u="none" strike="noStrike">
                          <a:solidFill>
                            <a:srgbClr val="000000"/>
                          </a:solidFill>
                          <a:effectLst/>
                          <a:latin typeface="Aptos Narrow" panose="020B0004020202020204" pitchFamily="34" charset="0"/>
                        </a:rPr>
                        <a:t>Selvskading</a:t>
                      </a:r>
                    </a:p>
                  </a:txBody>
                  <a:tcPr marL="9851" marR="9851" marT="9851" marB="0" anchor="ctr">
                    <a:lnL>
                      <a:noFill/>
                    </a:lnL>
                    <a:lnR>
                      <a:noFill/>
                    </a:lnR>
                    <a:lnT>
                      <a:noFill/>
                    </a:lnT>
                    <a:lnB>
                      <a:noFill/>
                    </a:lnB>
                    <a:noFill/>
                  </a:tcPr>
                </a:tc>
                <a:tc>
                  <a:txBody>
                    <a:bodyPr/>
                    <a:lstStyle/>
                    <a:p>
                      <a:pPr algn="ctr" fontAlgn="ctr"/>
                      <a:r>
                        <a:rPr lang="nb-NO" sz="1200" b="1" i="0" u="none" strike="noStrike">
                          <a:solidFill>
                            <a:srgbClr val="9C0006"/>
                          </a:solidFill>
                          <a:effectLst/>
                          <a:latin typeface="Aptos Narrow" panose="020B0004020202020204" pitchFamily="34" charset="0"/>
                        </a:rPr>
                        <a:t>23,0 %</a:t>
                      </a:r>
                    </a:p>
                  </a:txBody>
                  <a:tcPr marL="9851" marR="9851" marT="9851" marB="0" anchor="ctr">
                    <a:lnL>
                      <a:noFill/>
                    </a:lnL>
                    <a:lnR>
                      <a:noFill/>
                    </a:lnR>
                    <a:lnT>
                      <a:noFill/>
                    </a:lnT>
                    <a:lnB>
                      <a:noFill/>
                    </a:lnB>
                    <a:solidFill>
                      <a:srgbClr val="FFC7CE"/>
                    </a:solidFill>
                  </a:tcPr>
                </a:tc>
                <a:tc>
                  <a:txBody>
                    <a:bodyPr/>
                    <a:lstStyle/>
                    <a:p>
                      <a:pPr algn="ctr" fontAlgn="ctr"/>
                      <a:r>
                        <a:rPr lang="nb-NO" sz="1200" b="0" i="0" u="none" strike="noStrike">
                          <a:solidFill>
                            <a:srgbClr val="000000"/>
                          </a:solidFill>
                          <a:effectLst/>
                          <a:latin typeface="Aptos Narrow" panose="020B0004020202020204" pitchFamily="34" charset="0"/>
                        </a:rPr>
                        <a:t>19,0 %</a:t>
                      </a:r>
                    </a:p>
                  </a:txBody>
                  <a:tcPr marL="9851" marR="9851" marT="9851" marB="0" anchor="ctr">
                    <a:lnL>
                      <a:noFill/>
                    </a:lnL>
                    <a:lnR>
                      <a:noFill/>
                    </a:lnR>
                    <a:lnT>
                      <a:noFill/>
                    </a:lnT>
                    <a:lnB>
                      <a:noFill/>
                    </a:lnB>
                    <a:noFill/>
                  </a:tcPr>
                </a:tc>
                <a:tc>
                  <a:txBody>
                    <a:bodyPr/>
                    <a:lstStyle/>
                    <a:p>
                      <a:pPr algn="ctr" fontAlgn="ctr"/>
                      <a:r>
                        <a:rPr lang="nb-NO" sz="1200" b="0" i="0" u="none" strike="noStrike">
                          <a:solidFill>
                            <a:srgbClr val="006100"/>
                          </a:solidFill>
                          <a:effectLst/>
                          <a:latin typeface="Aptos Narrow" panose="020B0004020202020204" pitchFamily="34" charset="0"/>
                        </a:rPr>
                        <a:t>17,0 %</a:t>
                      </a:r>
                    </a:p>
                  </a:txBody>
                  <a:tcPr marL="9851" marR="9851" marT="9851" marB="0" anchor="ctr">
                    <a:lnL>
                      <a:noFill/>
                    </a:lnL>
                    <a:lnR>
                      <a:noFill/>
                    </a:lnR>
                    <a:lnT>
                      <a:noFill/>
                    </a:lnT>
                    <a:lnB>
                      <a:noFill/>
                    </a:lnB>
                    <a:solidFill>
                      <a:srgbClr val="C6EFCE"/>
                    </a:solidFill>
                  </a:tcPr>
                </a:tc>
                <a:tc>
                  <a:txBody>
                    <a:bodyPr/>
                    <a:lstStyle/>
                    <a:p>
                      <a:pPr algn="ctr" fontAlgn="ctr"/>
                      <a:r>
                        <a:rPr lang="nb-NO" sz="1200" b="0" i="0" u="none" strike="noStrike">
                          <a:solidFill>
                            <a:srgbClr val="000000"/>
                          </a:solidFill>
                          <a:effectLst/>
                          <a:latin typeface="Aptos Narrow" panose="020B0004020202020204" pitchFamily="34" charset="0"/>
                        </a:rPr>
                        <a:t>20,0 %</a:t>
                      </a:r>
                    </a:p>
                  </a:txBody>
                  <a:tcPr marL="9851" marR="9851" marT="9851" marB="0" anchor="ctr">
                    <a:lnL>
                      <a:noFill/>
                    </a:lnL>
                    <a:lnR>
                      <a:noFill/>
                    </a:lnR>
                    <a:lnT>
                      <a:noFill/>
                    </a:lnT>
                    <a:lnB>
                      <a:noFill/>
                    </a:lnB>
                    <a:noFill/>
                  </a:tcPr>
                </a:tc>
                <a:tc>
                  <a:txBody>
                    <a:bodyPr/>
                    <a:lstStyle/>
                    <a:p>
                      <a:pPr algn="l" fontAlgn="ctr"/>
                      <a:r>
                        <a:rPr lang="nb-NO" sz="1200" b="0" i="1" u="none" strike="noStrike">
                          <a:solidFill>
                            <a:srgbClr val="333333"/>
                          </a:solidFill>
                          <a:effectLst/>
                          <a:latin typeface="Times New Roman" panose="02020603050405020304" pitchFamily="18" charset="0"/>
                        </a:rPr>
                        <a:t>Har du noen gang skadet deg selv med vilje på en eller annen måte (uten intensjon om å ta ditt eget liv)</a:t>
                      </a:r>
                    </a:p>
                  </a:txBody>
                  <a:tcPr marL="9851" marR="9851" marT="9851" marB="0" anchor="ctr">
                    <a:lnL>
                      <a:noFill/>
                    </a:lnL>
                    <a:lnR>
                      <a:noFill/>
                    </a:lnR>
                    <a:lnT>
                      <a:noFill/>
                    </a:lnT>
                    <a:lnB>
                      <a:noFill/>
                    </a:lnB>
                    <a:noFill/>
                  </a:tcPr>
                </a:tc>
                <a:extLst>
                  <a:ext uri="{0D108BD9-81ED-4DB2-BD59-A6C34878D82A}">
                    <a16:rowId xmlns:a16="http://schemas.microsoft.com/office/drawing/2014/main" val="3438248405"/>
                  </a:ext>
                </a:extLst>
              </a:tr>
              <a:tr h="610782">
                <a:tc>
                  <a:txBody>
                    <a:bodyPr/>
                    <a:lstStyle/>
                    <a:p>
                      <a:pPr algn="l" fontAlgn="b"/>
                      <a:endParaRPr lang="nb-NO" sz="1200" b="0" i="0" u="none" strike="noStrike">
                        <a:solidFill>
                          <a:srgbClr val="000000"/>
                        </a:solidFill>
                        <a:effectLst/>
                        <a:latin typeface="Aptos Narrow" panose="020B0004020202020204" pitchFamily="34" charset="0"/>
                      </a:endParaRPr>
                    </a:p>
                  </a:txBody>
                  <a:tcPr marL="9851" marR="9851" marT="9851" marB="0" anchor="b">
                    <a:lnL>
                      <a:noFill/>
                    </a:lnL>
                    <a:lnR>
                      <a:noFill/>
                    </a:lnR>
                    <a:lnT>
                      <a:noFill/>
                    </a:lnT>
                    <a:lnB>
                      <a:noFill/>
                    </a:lnB>
                    <a:noFill/>
                  </a:tcPr>
                </a:tc>
                <a:tc>
                  <a:txBody>
                    <a:bodyPr/>
                    <a:lstStyle/>
                    <a:p>
                      <a:pPr algn="l" fontAlgn="ctr"/>
                      <a:r>
                        <a:rPr lang="nb-NO" sz="1200" b="0" i="0" u="none" strike="noStrike">
                          <a:solidFill>
                            <a:srgbClr val="000000"/>
                          </a:solidFill>
                          <a:effectLst/>
                          <a:latin typeface="Aptos Narrow" panose="020B0004020202020204" pitchFamily="34" charset="0"/>
                        </a:rPr>
                        <a:t>Selvmordstanker</a:t>
                      </a:r>
                    </a:p>
                  </a:txBody>
                  <a:tcPr marL="9851" marR="9851" marT="9851" marB="0" anchor="ctr">
                    <a:lnL>
                      <a:noFill/>
                    </a:lnL>
                    <a:lnR>
                      <a:noFill/>
                    </a:lnR>
                    <a:lnT>
                      <a:noFill/>
                    </a:lnT>
                    <a:lnB>
                      <a:noFill/>
                    </a:lnB>
                    <a:noFill/>
                  </a:tcPr>
                </a:tc>
                <a:tc>
                  <a:txBody>
                    <a:bodyPr/>
                    <a:lstStyle/>
                    <a:p>
                      <a:pPr algn="ctr" fontAlgn="ctr"/>
                      <a:r>
                        <a:rPr lang="nb-NO" sz="1200" b="1" i="0" u="none" strike="noStrike">
                          <a:solidFill>
                            <a:srgbClr val="9C0006"/>
                          </a:solidFill>
                          <a:effectLst/>
                          <a:latin typeface="Aptos Narrow" panose="020B0004020202020204" pitchFamily="34" charset="0"/>
                        </a:rPr>
                        <a:t>25,0 %</a:t>
                      </a:r>
                    </a:p>
                  </a:txBody>
                  <a:tcPr marL="9851" marR="9851" marT="9851" marB="0" anchor="ctr">
                    <a:lnL>
                      <a:noFill/>
                    </a:lnL>
                    <a:lnR>
                      <a:noFill/>
                    </a:lnR>
                    <a:lnT>
                      <a:noFill/>
                    </a:lnT>
                    <a:lnB>
                      <a:noFill/>
                    </a:lnB>
                    <a:solidFill>
                      <a:srgbClr val="FFC7CE"/>
                    </a:solidFill>
                  </a:tcPr>
                </a:tc>
                <a:tc>
                  <a:txBody>
                    <a:bodyPr/>
                    <a:lstStyle/>
                    <a:p>
                      <a:pPr algn="ctr" fontAlgn="ctr"/>
                      <a:r>
                        <a:rPr lang="nb-NO" sz="1200" b="0" i="0" u="none" strike="noStrike">
                          <a:solidFill>
                            <a:srgbClr val="000000"/>
                          </a:solidFill>
                          <a:effectLst/>
                          <a:latin typeface="Aptos Narrow" panose="020B0004020202020204" pitchFamily="34" charset="0"/>
                        </a:rPr>
                        <a:t>21,0 %</a:t>
                      </a:r>
                    </a:p>
                  </a:txBody>
                  <a:tcPr marL="9851" marR="9851" marT="9851" marB="0" anchor="ctr">
                    <a:lnL>
                      <a:noFill/>
                    </a:lnL>
                    <a:lnR>
                      <a:noFill/>
                    </a:lnR>
                    <a:lnT>
                      <a:noFill/>
                    </a:lnT>
                    <a:lnB>
                      <a:noFill/>
                    </a:lnB>
                    <a:noFill/>
                  </a:tcPr>
                </a:tc>
                <a:tc>
                  <a:txBody>
                    <a:bodyPr/>
                    <a:lstStyle/>
                    <a:p>
                      <a:pPr algn="ctr" fontAlgn="ctr"/>
                      <a:r>
                        <a:rPr lang="nb-NO" sz="1200" b="0" i="0" u="none" strike="noStrike">
                          <a:solidFill>
                            <a:srgbClr val="006100"/>
                          </a:solidFill>
                          <a:effectLst/>
                          <a:latin typeface="Aptos Narrow" panose="020B0004020202020204" pitchFamily="34" charset="0"/>
                        </a:rPr>
                        <a:t>20,0 %</a:t>
                      </a:r>
                    </a:p>
                  </a:txBody>
                  <a:tcPr marL="9851" marR="9851" marT="9851" marB="0" anchor="ctr">
                    <a:lnL>
                      <a:noFill/>
                    </a:lnL>
                    <a:lnR>
                      <a:noFill/>
                    </a:lnR>
                    <a:lnT>
                      <a:noFill/>
                    </a:lnT>
                    <a:lnB>
                      <a:noFill/>
                    </a:lnB>
                    <a:solidFill>
                      <a:srgbClr val="C6EFCE"/>
                    </a:solidFill>
                  </a:tcPr>
                </a:tc>
                <a:tc>
                  <a:txBody>
                    <a:bodyPr/>
                    <a:lstStyle/>
                    <a:p>
                      <a:pPr algn="ctr" fontAlgn="ctr"/>
                      <a:r>
                        <a:rPr lang="nb-NO" sz="1200" b="0" i="0" u="none" strike="noStrike">
                          <a:solidFill>
                            <a:srgbClr val="000000"/>
                          </a:solidFill>
                          <a:effectLst/>
                          <a:latin typeface="Aptos Narrow" panose="020B0004020202020204" pitchFamily="34" charset="0"/>
                        </a:rPr>
                        <a:t>23,0 %</a:t>
                      </a:r>
                    </a:p>
                  </a:txBody>
                  <a:tcPr marL="9851" marR="9851" marT="9851" marB="0" anchor="ctr">
                    <a:lnL>
                      <a:noFill/>
                    </a:lnL>
                    <a:lnR>
                      <a:noFill/>
                    </a:lnR>
                    <a:lnT>
                      <a:noFill/>
                    </a:lnT>
                    <a:lnB>
                      <a:noFill/>
                    </a:lnB>
                    <a:noFill/>
                  </a:tcPr>
                </a:tc>
                <a:tc>
                  <a:txBody>
                    <a:bodyPr/>
                    <a:lstStyle/>
                    <a:p>
                      <a:pPr algn="l" fontAlgn="ctr"/>
                      <a:r>
                        <a:rPr lang="nb-NO" sz="1200" b="0" i="1" u="none" strike="noStrike">
                          <a:solidFill>
                            <a:srgbClr val="333333"/>
                          </a:solidFill>
                          <a:effectLst/>
                          <a:latin typeface="Times New Roman" panose="02020603050405020304" pitchFamily="18" charset="0"/>
                        </a:rPr>
                        <a:t>Har du noen gang seriøst tenkt på å ta ditt eget liv?</a:t>
                      </a:r>
                    </a:p>
                  </a:txBody>
                  <a:tcPr marL="9851" marR="9851" marT="9851" marB="0" anchor="ctr">
                    <a:lnL>
                      <a:noFill/>
                    </a:lnL>
                    <a:lnR>
                      <a:noFill/>
                    </a:lnR>
                    <a:lnT>
                      <a:noFill/>
                    </a:lnT>
                    <a:lnB>
                      <a:noFill/>
                    </a:lnB>
                    <a:noFill/>
                  </a:tcPr>
                </a:tc>
                <a:extLst>
                  <a:ext uri="{0D108BD9-81ED-4DB2-BD59-A6C34878D82A}">
                    <a16:rowId xmlns:a16="http://schemas.microsoft.com/office/drawing/2014/main" val="4041586042"/>
                  </a:ext>
                </a:extLst>
              </a:tr>
              <a:tr h="610782">
                <a:tc>
                  <a:txBody>
                    <a:bodyPr/>
                    <a:lstStyle/>
                    <a:p>
                      <a:pPr algn="l" fontAlgn="b"/>
                      <a:endParaRPr lang="nb-NO" sz="1200" b="0" i="0" u="none" strike="noStrike">
                        <a:solidFill>
                          <a:srgbClr val="000000"/>
                        </a:solidFill>
                        <a:effectLst/>
                        <a:latin typeface="Aptos Narrow" panose="020B0004020202020204" pitchFamily="34" charset="0"/>
                      </a:endParaRPr>
                    </a:p>
                  </a:txBody>
                  <a:tcPr marL="9851" marR="9851" marT="9851" marB="0" anchor="b">
                    <a:lnL>
                      <a:noFill/>
                    </a:lnL>
                    <a:lnR>
                      <a:noFill/>
                    </a:lnR>
                    <a:lnT>
                      <a:noFill/>
                    </a:lnT>
                    <a:lnB>
                      <a:noFill/>
                    </a:lnB>
                    <a:noFill/>
                  </a:tcPr>
                </a:tc>
                <a:tc>
                  <a:txBody>
                    <a:bodyPr/>
                    <a:lstStyle/>
                    <a:p>
                      <a:pPr algn="l" fontAlgn="ctr"/>
                      <a:r>
                        <a:rPr lang="nb-NO" sz="1200" b="0" i="0" u="none" strike="noStrike">
                          <a:solidFill>
                            <a:srgbClr val="000000"/>
                          </a:solidFill>
                          <a:effectLst/>
                          <a:latin typeface="Aptos Narrow" panose="020B0004020202020204" pitchFamily="34" charset="0"/>
                        </a:rPr>
                        <a:t>Selvmordsforsøk</a:t>
                      </a:r>
                    </a:p>
                  </a:txBody>
                  <a:tcPr marL="9851" marR="9851" marT="9851" marB="0" anchor="ctr">
                    <a:lnL>
                      <a:noFill/>
                    </a:lnL>
                    <a:lnR>
                      <a:noFill/>
                    </a:lnR>
                    <a:lnT>
                      <a:noFill/>
                    </a:lnT>
                    <a:lnB>
                      <a:noFill/>
                    </a:lnB>
                    <a:noFill/>
                  </a:tcPr>
                </a:tc>
                <a:tc>
                  <a:txBody>
                    <a:bodyPr/>
                    <a:lstStyle/>
                    <a:p>
                      <a:pPr algn="ctr" fontAlgn="ctr"/>
                      <a:r>
                        <a:rPr lang="nb-NO" sz="1200" b="1" i="0" u="none" strike="noStrike">
                          <a:solidFill>
                            <a:srgbClr val="9C0006"/>
                          </a:solidFill>
                          <a:effectLst/>
                          <a:latin typeface="Aptos Narrow" panose="020B0004020202020204" pitchFamily="34" charset="0"/>
                        </a:rPr>
                        <a:t>6,0 %</a:t>
                      </a:r>
                    </a:p>
                  </a:txBody>
                  <a:tcPr marL="9851" marR="9851" marT="9851" marB="0" anchor="ctr">
                    <a:lnL>
                      <a:noFill/>
                    </a:lnL>
                    <a:lnR>
                      <a:noFill/>
                    </a:lnR>
                    <a:lnT>
                      <a:noFill/>
                    </a:lnT>
                    <a:lnB>
                      <a:noFill/>
                    </a:lnB>
                    <a:solidFill>
                      <a:srgbClr val="FFC7CE"/>
                    </a:solidFill>
                  </a:tcPr>
                </a:tc>
                <a:tc>
                  <a:txBody>
                    <a:bodyPr/>
                    <a:lstStyle/>
                    <a:p>
                      <a:pPr algn="ctr" fontAlgn="ctr"/>
                      <a:r>
                        <a:rPr lang="nb-NO" sz="1200" b="0" i="0" u="none" strike="noStrike">
                          <a:solidFill>
                            <a:srgbClr val="000000"/>
                          </a:solidFill>
                          <a:effectLst/>
                          <a:latin typeface="Aptos Narrow" panose="020B0004020202020204" pitchFamily="34" charset="0"/>
                        </a:rPr>
                        <a:t>4,0 %</a:t>
                      </a:r>
                    </a:p>
                  </a:txBody>
                  <a:tcPr marL="9851" marR="9851" marT="9851" marB="0" anchor="ctr">
                    <a:lnL>
                      <a:noFill/>
                    </a:lnL>
                    <a:lnR>
                      <a:noFill/>
                    </a:lnR>
                    <a:lnT>
                      <a:noFill/>
                    </a:lnT>
                    <a:lnB>
                      <a:noFill/>
                    </a:lnB>
                    <a:noFill/>
                  </a:tcPr>
                </a:tc>
                <a:tc>
                  <a:txBody>
                    <a:bodyPr/>
                    <a:lstStyle/>
                    <a:p>
                      <a:pPr algn="ctr" fontAlgn="ctr"/>
                      <a:r>
                        <a:rPr lang="nb-NO" sz="1200" b="0" i="0" u="none" strike="noStrike">
                          <a:solidFill>
                            <a:srgbClr val="006100"/>
                          </a:solidFill>
                          <a:effectLst/>
                          <a:latin typeface="Aptos Narrow" panose="020B0004020202020204" pitchFamily="34" charset="0"/>
                        </a:rPr>
                        <a:t>3,0 %</a:t>
                      </a:r>
                    </a:p>
                  </a:txBody>
                  <a:tcPr marL="9851" marR="9851" marT="9851" marB="0" anchor="ctr">
                    <a:lnL>
                      <a:noFill/>
                    </a:lnL>
                    <a:lnR>
                      <a:noFill/>
                    </a:lnR>
                    <a:lnT>
                      <a:noFill/>
                    </a:lnT>
                    <a:lnB>
                      <a:noFill/>
                    </a:lnB>
                    <a:solidFill>
                      <a:srgbClr val="C6EFCE"/>
                    </a:solidFill>
                  </a:tcPr>
                </a:tc>
                <a:tc>
                  <a:txBody>
                    <a:bodyPr/>
                    <a:lstStyle/>
                    <a:p>
                      <a:pPr algn="ctr" fontAlgn="ctr"/>
                      <a:r>
                        <a:rPr lang="nb-NO" sz="1200" b="0" i="0" u="none" strike="noStrike">
                          <a:solidFill>
                            <a:srgbClr val="000000"/>
                          </a:solidFill>
                          <a:effectLst/>
                          <a:latin typeface="Aptos Narrow" panose="020B0004020202020204" pitchFamily="34" charset="0"/>
                        </a:rPr>
                        <a:t>5,0 %</a:t>
                      </a:r>
                    </a:p>
                  </a:txBody>
                  <a:tcPr marL="9851" marR="9851" marT="9851" marB="0" anchor="ctr">
                    <a:lnL>
                      <a:noFill/>
                    </a:lnL>
                    <a:lnR>
                      <a:noFill/>
                    </a:lnR>
                    <a:lnT>
                      <a:noFill/>
                    </a:lnT>
                    <a:lnB>
                      <a:noFill/>
                    </a:lnB>
                    <a:noFill/>
                  </a:tcPr>
                </a:tc>
                <a:tc>
                  <a:txBody>
                    <a:bodyPr/>
                    <a:lstStyle/>
                    <a:p>
                      <a:pPr algn="l" fontAlgn="ctr"/>
                      <a:r>
                        <a:rPr lang="nb-NO" sz="1200" b="0" i="1" u="none" strike="noStrike">
                          <a:solidFill>
                            <a:srgbClr val="333333"/>
                          </a:solidFill>
                          <a:effectLst/>
                          <a:latin typeface="Times New Roman" panose="02020603050405020304" pitchFamily="18" charset="0"/>
                        </a:rPr>
                        <a:t>Har du noen gang forsøkt å ta ditt eget liv, ved å ta en overdose piller eller på en annen måte?</a:t>
                      </a:r>
                    </a:p>
                  </a:txBody>
                  <a:tcPr marL="9851" marR="9851" marT="9851" marB="0" anchor="ctr">
                    <a:lnL>
                      <a:noFill/>
                    </a:lnL>
                    <a:lnR>
                      <a:noFill/>
                    </a:lnR>
                    <a:lnT>
                      <a:noFill/>
                    </a:lnT>
                    <a:lnB>
                      <a:noFill/>
                    </a:lnB>
                    <a:noFill/>
                  </a:tcPr>
                </a:tc>
                <a:extLst>
                  <a:ext uri="{0D108BD9-81ED-4DB2-BD59-A6C34878D82A}">
                    <a16:rowId xmlns:a16="http://schemas.microsoft.com/office/drawing/2014/main" val="2025731910"/>
                  </a:ext>
                </a:extLst>
              </a:tr>
              <a:tr h="610782">
                <a:tc>
                  <a:txBody>
                    <a:bodyPr/>
                    <a:lstStyle/>
                    <a:p>
                      <a:pPr algn="l" fontAlgn="b"/>
                      <a:endParaRPr lang="nb-NO" sz="1200" b="0" i="0" u="none" strike="noStrike">
                        <a:solidFill>
                          <a:srgbClr val="000000"/>
                        </a:solidFill>
                        <a:effectLst/>
                        <a:latin typeface="Aptos Narrow" panose="020B0004020202020204" pitchFamily="34" charset="0"/>
                      </a:endParaRPr>
                    </a:p>
                  </a:txBody>
                  <a:tcPr marL="9851" marR="9851" marT="9851" marB="0" anchor="b">
                    <a:lnL>
                      <a:noFill/>
                    </a:lnL>
                    <a:lnR>
                      <a:noFill/>
                    </a:lnR>
                    <a:lnT>
                      <a:noFill/>
                    </a:lnT>
                    <a:lnB>
                      <a:noFill/>
                    </a:lnB>
                    <a:noFill/>
                  </a:tcPr>
                </a:tc>
                <a:tc>
                  <a:txBody>
                    <a:bodyPr/>
                    <a:lstStyle/>
                    <a:p>
                      <a:pPr algn="l" fontAlgn="ctr"/>
                      <a:r>
                        <a:rPr lang="nb-NO" sz="1200" b="0" i="0" u="none" strike="noStrike">
                          <a:solidFill>
                            <a:srgbClr val="000000"/>
                          </a:solidFill>
                          <a:effectLst/>
                          <a:latin typeface="Aptos Narrow" panose="020B0004020202020204" pitchFamily="34" charset="0"/>
                        </a:rPr>
                        <a:t>Seksuell trakasering</a:t>
                      </a:r>
                    </a:p>
                  </a:txBody>
                  <a:tcPr marL="9851" marR="9851" marT="9851" marB="0" anchor="ctr">
                    <a:lnL>
                      <a:noFill/>
                    </a:lnL>
                    <a:lnR>
                      <a:noFill/>
                    </a:lnR>
                    <a:lnT>
                      <a:noFill/>
                    </a:lnT>
                    <a:lnB>
                      <a:noFill/>
                    </a:lnB>
                    <a:noFill/>
                  </a:tcPr>
                </a:tc>
                <a:tc>
                  <a:txBody>
                    <a:bodyPr/>
                    <a:lstStyle/>
                    <a:p>
                      <a:pPr algn="ctr" fontAlgn="ctr"/>
                      <a:r>
                        <a:rPr lang="nb-NO" sz="1200" b="1" i="0" u="none" strike="noStrike">
                          <a:solidFill>
                            <a:srgbClr val="9C0006"/>
                          </a:solidFill>
                          <a:effectLst/>
                          <a:latin typeface="Aptos Narrow" panose="020B0004020202020204" pitchFamily="34" charset="0"/>
                        </a:rPr>
                        <a:t>31,0 %</a:t>
                      </a:r>
                    </a:p>
                  </a:txBody>
                  <a:tcPr marL="9851" marR="9851" marT="9851" marB="0" anchor="ctr">
                    <a:lnL>
                      <a:noFill/>
                    </a:lnL>
                    <a:lnR>
                      <a:noFill/>
                    </a:lnR>
                    <a:lnT>
                      <a:noFill/>
                    </a:lnT>
                    <a:lnB>
                      <a:noFill/>
                    </a:lnB>
                    <a:solidFill>
                      <a:srgbClr val="FFC7CE"/>
                    </a:solidFill>
                  </a:tcPr>
                </a:tc>
                <a:tc>
                  <a:txBody>
                    <a:bodyPr/>
                    <a:lstStyle/>
                    <a:p>
                      <a:pPr algn="ctr" fontAlgn="ctr"/>
                      <a:r>
                        <a:rPr lang="nb-NO" sz="1200" b="0" i="0" u="none" strike="noStrike">
                          <a:solidFill>
                            <a:srgbClr val="000000"/>
                          </a:solidFill>
                          <a:effectLst/>
                          <a:latin typeface="Aptos Narrow" panose="020B0004020202020204" pitchFamily="34" charset="0"/>
                        </a:rPr>
                        <a:t>29,0 %</a:t>
                      </a:r>
                    </a:p>
                  </a:txBody>
                  <a:tcPr marL="9851" marR="9851" marT="9851" marB="0" anchor="ctr">
                    <a:lnL>
                      <a:noFill/>
                    </a:lnL>
                    <a:lnR>
                      <a:noFill/>
                    </a:lnR>
                    <a:lnT>
                      <a:noFill/>
                    </a:lnT>
                    <a:lnB>
                      <a:noFill/>
                    </a:lnB>
                    <a:noFill/>
                  </a:tcPr>
                </a:tc>
                <a:tc>
                  <a:txBody>
                    <a:bodyPr/>
                    <a:lstStyle/>
                    <a:p>
                      <a:pPr algn="ctr" fontAlgn="ctr"/>
                      <a:r>
                        <a:rPr lang="nb-NO" sz="1200" b="0" i="0" u="none" strike="noStrike">
                          <a:solidFill>
                            <a:srgbClr val="006100"/>
                          </a:solidFill>
                          <a:effectLst/>
                          <a:latin typeface="Aptos Narrow" panose="020B0004020202020204" pitchFamily="34" charset="0"/>
                        </a:rPr>
                        <a:t>26,0 %</a:t>
                      </a:r>
                    </a:p>
                  </a:txBody>
                  <a:tcPr marL="9851" marR="9851" marT="9851" marB="0" anchor="ctr">
                    <a:lnL>
                      <a:noFill/>
                    </a:lnL>
                    <a:lnR>
                      <a:noFill/>
                    </a:lnR>
                    <a:lnT>
                      <a:noFill/>
                    </a:lnT>
                    <a:lnB>
                      <a:noFill/>
                    </a:lnB>
                    <a:solidFill>
                      <a:srgbClr val="C6EFCE"/>
                    </a:solidFill>
                  </a:tcPr>
                </a:tc>
                <a:tc>
                  <a:txBody>
                    <a:bodyPr/>
                    <a:lstStyle/>
                    <a:p>
                      <a:pPr algn="ctr" fontAlgn="ctr"/>
                      <a:r>
                        <a:rPr lang="nb-NO" sz="1200" b="0" i="0" u="none" strike="noStrike">
                          <a:solidFill>
                            <a:srgbClr val="000000"/>
                          </a:solidFill>
                          <a:effectLst/>
                          <a:latin typeface="Aptos Narrow" panose="020B0004020202020204" pitchFamily="34" charset="0"/>
                        </a:rPr>
                        <a:t>27,0 %</a:t>
                      </a:r>
                    </a:p>
                  </a:txBody>
                  <a:tcPr marL="9851" marR="9851" marT="9851" marB="0" anchor="ctr">
                    <a:lnL>
                      <a:noFill/>
                    </a:lnL>
                    <a:lnR>
                      <a:noFill/>
                    </a:lnR>
                    <a:lnT>
                      <a:noFill/>
                    </a:lnT>
                    <a:lnB>
                      <a:noFill/>
                    </a:lnB>
                    <a:noFill/>
                  </a:tcPr>
                </a:tc>
                <a:tc>
                  <a:txBody>
                    <a:bodyPr/>
                    <a:lstStyle/>
                    <a:p>
                      <a:pPr algn="l" fontAlgn="ctr"/>
                      <a:r>
                        <a:rPr lang="nb-NO" sz="1200" b="0" i="1" u="none" strike="noStrike">
                          <a:solidFill>
                            <a:srgbClr val="333333"/>
                          </a:solidFill>
                          <a:effectLst/>
                          <a:latin typeface="Times New Roman" panose="02020603050405020304" pitchFamily="18" charset="0"/>
                        </a:rPr>
                        <a:t>Andel som har vært utsatt for en eller annen form for seksuell trakassering </a:t>
                      </a:r>
                    </a:p>
                  </a:txBody>
                  <a:tcPr marL="9851" marR="9851" marT="9851" marB="0" anchor="ctr">
                    <a:lnL>
                      <a:noFill/>
                    </a:lnL>
                    <a:lnR>
                      <a:noFill/>
                    </a:lnR>
                    <a:lnT>
                      <a:noFill/>
                    </a:lnT>
                    <a:lnB>
                      <a:noFill/>
                    </a:lnB>
                    <a:noFill/>
                  </a:tcPr>
                </a:tc>
                <a:extLst>
                  <a:ext uri="{0D108BD9-81ED-4DB2-BD59-A6C34878D82A}">
                    <a16:rowId xmlns:a16="http://schemas.microsoft.com/office/drawing/2014/main" val="437426279"/>
                  </a:ext>
                </a:extLst>
              </a:tr>
              <a:tr h="610782">
                <a:tc>
                  <a:txBody>
                    <a:bodyPr/>
                    <a:lstStyle/>
                    <a:p>
                      <a:pPr algn="l" fontAlgn="b"/>
                      <a:endParaRPr lang="nb-NO" sz="1200" b="0" i="0" u="none" strike="noStrike">
                        <a:solidFill>
                          <a:srgbClr val="000000"/>
                        </a:solidFill>
                        <a:effectLst/>
                        <a:latin typeface="Aptos Narrow" panose="020B0004020202020204" pitchFamily="34" charset="0"/>
                      </a:endParaRPr>
                    </a:p>
                  </a:txBody>
                  <a:tcPr marL="9851" marR="9851" marT="9851" marB="0" anchor="b">
                    <a:lnL>
                      <a:noFill/>
                    </a:lnL>
                    <a:lnR>
                      <a:noFill/>
                    </a:lnR>
                    <a:lnT>
                      <a:noFill/>
                    </a:lnT>
                    <a:lnB>
                      <a:noFill/>
                    </a:lnB>
                    <a:noFill/>
                  </a:tcPr>
                </a:tc>
                <a:tc>
                  <a:txBody>
                    <a:bodyPr/>
                    <a:lstStyle/>
                    <a:p>
                      <a:pPr algn="l" fontAlgn="ctr"/>
                      <a:r>
                        <a:rPr lang="nb-NO" sz="1200" b="0" i="0" u="none" strike="noStrike">
                          <a:solidFill>
                            <a:srgbClr val="000000"/>
                          </a:solidFill>
                          <a:effectLst/>
                          <a:latin typeface="Aptos Narrow" panose="020B0004020202020204" pitchFamily="34" charset="0"/>
                        </a:rPr>
                        <a:t>Ensomhet*</a:t>
                      </a:r>
                    </a:p>
                  </a:txBody>
                  <a:tcPr marL="9851" marR="9851" marT="9851" marB="0" anchor="ctr">
                    <a:lnL>
                      <a:noFill/>
                    </a:lnL>
                    <a:lnR>
                      <a:noFill/>
                    </a:lnR>
                    <a:lnT>
                      <a:noFill/>
                    </a:lnT>
                    <a:lnB>
                      <a:noFill/>
                    </a:lnB>
                    <a:noFill/>
                  </a:tcPr>
                </a:tc>
                <a:tc>
                  <a:txBody>
                    <a:bodyPr/>
                    <a:lstStyle/>
                    <a:p>
                      <a:pPr algn="ctr" fontAlgn="ctr"/>
                      <a:r>
                        <a:rPr lang="nb-NO" sz="1200" b="1" i="0" u="none" strike="noStrike">
                          <a:solidFill>
                            <a:srgbClr val="9C0006"/>
                          </a:solidFill>
                          <a:effectLst/>
                          <a:latin typeface="Aptos Narrow" panose="020B0004020202020204" pitchFamily="34" charset="0"/>
                        </a:rPr>
                        <a:t>28,0 %</a:t>
                      </a:r>
                    </a:p>
                  </a:txBody>
                  <a:tcPr marL="9851" marR="9851" marT="9851" marB="0" anchor="ctr">
                    <a:lnL>
                      <a:noFill/>
                    </a:lnL>
                    <a:lnR>
                      <a:noFill/>
                    </a:lnR>
                    <a:lnT>
                      <a:noFill/>
                    </a:lnT>
                    <a:lnB>
                      <a:noFill/>
                    </a:lnB>
                    <a:solidFill>
                      <a:srgbClr val="FFC7CE"/>
                    </a:solidFill>
                  </a:tcPr>
                </a:tc>
                <a:tc>
                  <a:txBody>
                    <a:bodyPr/>
                    <a:lstStyle/>
                    <a:p>
                      <a:pPr algn="ctr" fontAlgn="ctr"/>
                      <a:r>
                        <a:rPr lang="nb-NO" sz="1200" b="0" i="0" u="none" strike="noStrike">
                          <a:solidFill>
                            <a:srgbClr val="000000"/>
                          </a:solidFill>
                          <a:effectLst/>
                          <a:latin typeface="Aptos Narrow" panose="020B0004020202020204" pitchFamily="34" charset="0"/>
                        </a:rPr>
                        <a:t>27,0 %</a:t>
                      </a:r>
                    </a:p>
                  </a:txBody>
                  <a:tcPr marL="9851" marR="9851" marT="9851" marB="0" anchor="ctr">
                    <a:lnL>
                      <a:noFill/>
                    </a:lnL>
                    <a:lnR>
                      <a:noFill/>
                    </a:lnR>
                    <a:lnT>
                      <a:noFill/>
                    </a:lnT>
                    <a:lnB>
                      <a:noFill/>
                    </a:lnB>
                    <a:noFill/>
                  </a:tcPr>
                </a:tc>
                <a:tc>
                  <a:txBody>
                    <a:bodyPr/>
                    <a:lstStyle/>
                    <a:p>
                      <a:pPr algn="ctr" fontAlgn="ctr"/>
                      <a:r>
                        <a:rPr lang="nb-NO" sz="1200" b="0" i="0" u="none" strike="noStrike">
                          <a:solidFill>
                            <a:srgbClr val="006100"/>
                          </a:solidFill>
                          <a:effectLst/>
                          <a:latin typeface="Aptos Narrow" panose="020B0004020202020204" pitchFamily="34" charset="0"/>
                        </a:rPr>
                        <a:t>26,0 %</a:t>
                      </a:r>
                    </a:p>
                  </a:txBody>
                  <a:tcPr marL="9851" marR="9851" marT="9851" marB="0" anchor="ctr">
                    <a:lnL>
                      <a:noFill/>
                    </a:lnL>
                    <a:lnR>
                      <a:noFill/>
                    </a:lnR>
                    <a:lnT>
                      <a:noFill/>
                    </a:lnT>
                    <a:lnB>
                      <a:noFill/>
                    </a:lnB>
                    <a:solidFill>
                      <a:srgbClr val="C6EFCE"/>
                    </a:solidFill>
                  </a:tcPr>
                </a:tc>
                <a:tc>
                  <a:txBody>
                    <a:bodyPr/>
                    <a:lstStyle/>
                    <a:p>
                      <a:pPr algn="ctr" fontAlgn="ctr"/>
                      <a:r>
                        <a:rPr lang="nb-NO" sz="1200" b="0" i="0" u="none" strike="noStrike">
                          <a:solidFill>
                            <a:srgbClr val="000000"/>
                          </a:solidFill>
                          <a:effectLst/>
                          <a:latin typeface="Aptos Narrow" panose="020B0004020202020204" pitchFamily="34" charset="0"/>
                        </a:rPr>
                        <a:t>27,0 %</a:t>
                      </a:r>
                    </a:p>
                  </a:txBody>
                  <a:tcPr marL="9851" marR="9851" marT="9851" marB="0" anchor="ctr">
                    <a:lnL>
                      <a:noFill/>
                    </a:lnL>
                    <a:lnR>
                      <a:noFill/>
                    </a:lnR>
                    <a:lnT>
                      <a:noFill/>
                    </a:lnT>
                    <a:lnB>
                      <a:noFill/>
                    </a:lnB>
                    <a:noFill/>
                  </a:tcPr>
                </a:tc>
                <a:tc>
                  <a:txBody>
                    <a:bodyPr/>
                    <a:lstStyle/>
                    <a:p>
                      <a:pPr algn="l" fontAlgn="ctr"/>
                      <a:r>
                        <a:rPr lang="en-US" sz="1200" b="0" i="0" u="none" strike="noStrike">
                          <a:solidFill>
                            <a:srgbClr val="000000"/>
                          </a:solidFill>
                          <a:effectLst/>
                          <a:latin typeface="Aptos Narrow" panose="020B0004020202020204" pitchFamily="34" charset="0"/>
                        </a:rPr>
                        <a:t>Ofte - svært ofte: 'The Three-Item Loneliness Scale' (T-ILS)</a:t>
                      </a:r>
                    </a:p>
                  </a:txBody>
                  <a:tcPr marL="9851" marR="9851" marT="9851" marB="0" anchor="ctr">
                    <a:lnL>
                      <a:noFill/>
                    </a:lnL>
                    <a:lnR>
                      <a:noFill/>
                    </a:lnR>
                    <a:lnT>
                      <a:noFill/>
                    </a:lnT>
                    <a:lnB>
                      <a:noFill/>
                    </a:lnB>
                    <a:noFill/>
                  </a:tcPr>
                </a:tc>
                <a:extLst>
                  <a:ext uri="{0D108BD9-81ED-4DB2-BD59-A6C34878D82A}">
                    <a16:rowId xmlns:a16="http://schemas.microsoft.com/office/drawing/2014/main" val="2684514993"/>
                  </a:ext>
                </a:extLst>
              </a:tr>
              <a:tr h="610782">
                <a:tc>
                  <a:txBody>
                    <a:bodyPr/>
                    <a:lstStyle/>
                    <a:p>
                      <a:pPr algn="l" fontAlgn="b"/>
                      <a:endParaRPr lang="nb-NO" sz="1200" b="0" i="0" u="none" strike="noStrike">
                        <a:solidFill>
                          <a:srgbClr val="000000"/>
                        </a:solidFill>
                        <a:effectLst/>
                        <a:latin typeface="Aptos Narrow" panose="020B0004020202020204" pitchFamily="34" charset="0"/>
                      </a:endParaRPr>
                    </a:p>
                  </a:txBody>
                  <a:tcPr marL="9851" marR="9851" marT="9851" marB="0" anchor="b">
                    <a:lnL>
                      <a:noFill/>
                    </a:lnL>
                    <a:lnR>
                      <a:noFill/>
                    </a:lnR>
                    <a:lnT>
                      <a:noFill/>
                    </a:lnT>
                    <a:lnB>
                      <a:noFill/>
                    </a:lnB>
                    <a:noFill/>
                  </a:tcPr>
                </a:tc>
                <a:tc>
                  <a:txBody>
                    <a:bodyPr/>
                    <a:lstStyle/>
                    <a:p>
                      <a:pPr algn="l" fontAlgn="ctr"/>
                      <a:r>
                        <a:rPr lang="nb-NO" sz="1200" b="0" i="0" u="none" strike="noStrike">
                          <a:solidFill>
                            <a:srgbClr val="000000"/>
                          </a:solidFill>
                          <a:effectLst/>
                          <a:latin typeface="Aptos Narrow" panose="020B0004020202020204" pitchFamily="34" charset="0"/>
                        </a:rPr>
                        <a:t>Livskvalitet</a:t>
                      </a:r>
                    </a:p>
                  </a:txBody>
                  <a:tcPr marL="9851" marR="9851" marT="9851" marB="0" anchor="ctr">
                    <a:lnL>
                      <a:noFill/>
                    </a:lnL>
                    <a:lnR>
                      <a:noFill/>
                    </a:lnR>
                    <a:lnT>
                      <a:noFill/>
                    </a:lnT>
                    <a:lnB>
                      <a:noFill/>
                    </a:lnB>
                    <a:noFill/>
                  </a:tcPr>
                </a:tc>
                <a:tc>
                  <a:txBody>
                    <a:bodyPr/>
                    <a:lstStyle/>
                    <a:p>
                      <a:pPr algn="ctr" fontAlgn="ctr"/>
                      <a:r>
                        <a:rPr lang="nb-NO" sz="1200" b="1" i="0" u="none" strike="noStrike">
                          <a:solidFill>
                            <a:srgbClr val="9C0006"/>
                          </a:solidFill>
                          <a:effectLst/>
                          <a:latin typeface="Aptos Narrow" panose="020B0004020202020204" pitchFamily="34" charset="0"/>
                        </a:rPr>
                        <a:t>32,0 %</a:t>
                      </a:r>
                    </a:p>
                  </a:txBody>
                  <a:tcPr marL="9851" marR="9851" marT="9851" marB="0" anchor="ctr">
                    <a:lnL>
                      <a:noFill/>
                    </a:lnL>
                    <a:lnR>
                      <a:noFill/>
                    </a:lnR>
                    <a:lnT>
                      <a:noFill/>
                    </a:lnT>
                    <a:lnB>
                      <a:noFill/>
                    </a:lnB>
                    <a:solidFill>
                      <a:srgbClr val="FFC7CE"/>
                    </a:solidFill>
                  </a:tcPr>
                </a:tc>
                <a:tc>
                  <a:txBody>
                    <a:bodyPr/>
                    <a:lstStyle/>
                    <a:p>
                      <a:pPr algn="ctr" fontAlgn="ctr"/>
                      <a:r>
                        <a:rPr lang="nb-NO" sz="1200" b="0" i="0" u="none" strike="noStrike">
                          <a:solidFill>
                            <a:srgbClr val="000000"/>
                          </a:solidFill>
                          <a:effectLst/>
                          <a:latin typeface="Aptos Narrow" panose="020B0004020202020204" pitchFamily="34" charset="0"/>
                        </a:rPr>
                        <a:t>29,0 %</a:t>
                      </a:r>
                    </a:p>
                  </a:txBody>
                  <a:tcPr marL="9851" marR="9851" marT="9851" marB="0" anchor="ctr">
                    <a:lnL>
                      <a:noFill/>
                    </a:lnL>
                    <a:lnR>
                      <a:noFill/>
                    </a:lnR>
                    <a:lnT>
                      <a:noFill/>
                    </a:lnT>
                    <a:lnB>
                      <a:noFill/>
                    </a:lnB>
                    <a:noFill/>
                  </a:tcPr>
                </a:tc>
                <a:tc>
                  <a:txBody>
                    <a:bodyPr/>
                    <a:lstStyle/>
                    <a:p>
                      <a:pPr algn="ctr" fontAlgn="ctr"/>
                      <a:r>
                        <a:rPr lang="nb-NO" sz="1200" b="0" i="0" u="none" strike="noStrike">
                          <a:solidFill>
                            <a:srgbClr val="006100"/>
                          </a:solidFill>
                          <a:effectLst/>
                          <a:latin typeface="Aptos Narrow" panose="020B0004020202020204" pitchFamily="34" charset="0"/>
                        </a:rPr>
                        <a:t>26,0 %</a:t>
                      </a:r>
                    </a:p>
                  </a:txBody>
                  <a:tcPr marL="9851" marR="9851" marT="9851" marB="0" anchor="ctr">
                    <a:lnL>
                      <a:noFill/>
                    </a:lnL>
                    <a:lnR>
                      <a:noFill/>
                    </a:lnR>
                    <a:lnT>
                      <a:noFill/>
                    </a:lnT>
                    <a:lnB>
                      <a:noFill/>
                    </a:lnB>
                    <a:solidFill>
                      <a:srgbClr val="C6EFCE"/>
                    </a:solidFill>
                  </a:tcPr>
                </a:tc>
                <a:tc>
                  <a:txBody>
                    <a:bodyPr/>
                    <a:lstStyle/>
                    <a:p>
                      <a:pPr algn="ctr" fontAlgn="ctr"/>
                      <a:r>
                        <a:rPr lang="nb-NO" sz="1200" b="0" i="0" u="none" strike="noStrike">
                          <a:solidFill>
                            <a:srgbClr val="000000"/>
                          </a:solidFill>
                          <a:effectLst/>
                          <a:latin typeface="Aptos Narrow" panose="020B0004020202020204" pitchFamily="34" charset="0"/>
                        </a:rPr>
                        <a:t>30,0 %</a:t>
                      </a:r>
                    </a:p>
                  </a:txBody>
                  <a:tcPr marL="9851" marR="9851" marT="9851" marB="0" anchor="ctr">
                    <a:lnL>
                      <a:noFill/>
                    </a:lnL>
                    <a:lnR>
                      <a:noFill/>
                    </a:lnR>
                    <a:lnT>
                      <a:noFill/>
                    </a:lnT>
                    <a:lnB>
                      <a:noFill/>
                    </a:lnB>
                    <a:noFill/>
                  </a:tcPr>
                </a:tc>
                <a:tc>
                  <a:txBody>
                    <a:bodyPr/>
                    <a:lstStyle/>
                    <a:p>
                      <a:pPr algn="l" fontAlgn="ctr"/>
                      <a:r>
                        <a:rPr lang="en-US" sz="1200" b="0" i="1" u="none" strike="noStrike" err="1">
                          <a:solidFill>
                            <a:srgbClr val="333333"/>
                          </a:solidFill>
                          <a:effectLst/>
                          <a:latin typeface="Times New Roman" panose="02020603050405020304" pitchFamily="18" charset="0"/>
                          <a:cs typeface="Times New Roman" panose="02020603050405020304" pitchFamily="18" charset="0"/>
                        </a:rPr>
                        <a:t>Livskvalitet</a:t>
                      </a:r>
                      <a:r>
                        <a:rPr lang="en-US" sz="1200" b="0" i="1" u="none" strike="noStrike">
                          <a:solidFill>
                            <a:srgbClr val="333333"/>
                          </a:solidFill>
                          <a:effectLst/>
                          <a:latin typeface="Times New Roman" panose="02020603050405020304" pitchFamily="18" charset="0"/>
                          <a:cs typeface="Times New Roman" panose="02020603050405020304" pitchFamily="18" charset="0"/>
                        </a:rPr>
                        <a:t> er </a:t>
                      </a:r>
                      <a:r>
                        <a:rPr lang="en-US" sz="1200" b="0" i="1" u="none" strike="noStrike" err="1">
                          <a:solidFill>
                            <a:srgbClr val="333333"/>
                          </a:solidFill>
                          <a:effectLst/>
                          <a:latin typeface="Times New Roman" panose="02020603050405020304" pitchFamily="18" charset="0"/>
                          <a:cs typeface="Times New Roman" panose="02020603050405020304" pitchFamily="18" charset="0"/>
                        </a:rPr>
                        <a:t>målt</a:t>
                      </a:r>
                      <a:r>
                        <a:rPr lang="en-US" sz="1200" b="0" i="1" u="none" strike="noStrike">
                          <a:solidFill>
                            <a:srgbClr val="333333"/>
                          </a:solidFill>
                          <a:effectLst/>
                          <a:latin typeface="Times New Roman" panose="02020603050405020304" pitchFamily="18" charset="0"/>
                          <a:cs typeface="Times New Roman" panose="02020603050405020304" pitchFamily="18" charset="0"/>
                        </a:rPr>
                        <a:t> med Satisfaction With Life Scale (SWLS)</a:t>
                      </a:r>
                      <a:endParaRPr lang="en-US" sz="1200" b="0" i="1" u="none" strike="noStrike">
                        <a:solidFill>
                          <a:srgbClr val="333333"/>
                        </a:solidFill>
                        <a:effectLst/>
                        <a:latin typeface="Times New Roman" panose="02020603050405020304" pitchFamily="18" charset="0"/>
                      </a:endParaRPr>
                    </a:p>
                  </a:txBody>
                  <a:tcPr marL="9851" marR="9851" marT="9851" marB="0" anchor="ctr">
                    <a:lnL>
                      <a:noFill/>
                    </a:lnL>
                    <a:lnR>
                      <a:noFill/>
                    </a:lnR>
                    <a:lnT>
                      <a:noFill/>
                    </a:lnT>
                    <a:lnB>
                      <a:noFill/>
                    </a:lnB>
                    <a:noFill/>
                  </a:tcPr>
                </a:tc>
                <a:extLst>
                  <a:ext uri="{0D108BD9-81ED-4DB2-BD59-A6C34878D82A}">
                    <a16:rowId xmlns:a16="http://schemas.microsoft.com/office/drawing/2014/main" val="1352342029"/>
                  </a:ext>
                </a:extLst>
              </a:tr>
            </a:tbl>
          </a:graphicData>
        </a:graphic>
      </p:graphicFrame>
      <p:sp>
        <p:nvSpPr>
          <p:cNvPr id="17" name="TekstSylinder 16">
            <a:extLst>
              <a:ext uri="{FF2B5EF4-FFF2-40B4-BE49-F238E27FC236}">
                <a16:creationId xmlns:a16="http://schemas.microsoft.com/office/drawing/2014/main" id="{881E68FA-C050-B9C8-CFF7-E8D7A0708DA3}"/>
              </a:ext>
            </a:extLst>
          </p:cNvPr>
          <p:cNvSpPr txBox="1"/>
          <p:nvPr/>
        </p:nvSpPr>
        <p:spPr>
          <a:xfrm>
            <a:off x="106507" y="605193"/>
            <a:ext cx="2158711" cy="369332"/>
          </a:xfrm>
          <a:prstGeom prst="rect">
            <a:avLst/>
          </a:prstGeom>
          <a:noFill/>
        </p:spPr>
        <p:txBody>
          <a:bodyPr wrap="square">
            <a:spAutoFit/>
          </a:bodyPr>
          <a:lstStyle/>
          <a:p>
            <a:r>
              <a:rPr lang="nb-NO" sz="1100" b="0" i="0" u="none" strike="noStrike">
                <a:solidFill>
                  <a:srgbClr val="000000"/>
                </a:solidFill>
                <a:effectLst/>
                <a:latin typeface="Aptos Narrow" panose="020B0004020202020204" pitchFamily="34" charset="0"/>
              </a:rPr>
              <a:t>Tabellen viser andel negative funn</a:t>
            </a:r>
            <a:r>
              <a:rPr lang="nb-NO"/>
              <a:t> </a:t>
            </a:r>
          </a:p>
        </p:txBody>
      </p:sp>
      <p:pic>
        <p:nvPicPr>
          <p:cNvPr id="18" name="Bilde 17">
            <a:extLst>
              <a:ext uri="{FF2B5EF4-FFF2-40B4-BE49-F238E27FC236}">
                <a16:creationId xmlns:a16="http://schemas.microsoft.com/office/drawing/2014/main" id="{70C08EF4-EB04-9707-2255-7955F46865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0586" y="87848"/>
            <a:ext cx="999265" cy="562123"/>
          </a:xfrm>
          <a:prstGeom prst="rect">
            <a:avLst/>
          </a:prstGeom>
        </p:spPr>
      </p:pic>
    </p:spTree>
    <p:extLst>
      <p:ext uri="{BB962C8B-B14F-4D97-AF65-F5344CB8AC3E}">
        <p14:creationId xmlns:p14="http://schemas.microsoft.com/office/powerpoint/2010/main" val="2757350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6B0CDC-421B-6D58-22B3-93E04B5967ED}"/>
              </a:ext>
            </a:extLst>
          </p:cNvPr>
          <p:cNvSpPr>
            <a:spLocks noGrp="1"/>
          </p:cNvSpPr>
          <p:nvPr>
            <p:ph type="title"/>
          </p:nvPr>
        </p:nvSpPr>
        <p:spPr/>
        <p:txBody>
          <a:bodyPr/>
          <a:lstStyle/>
          <a:p>
            <a:r>
              <a:rPr lang="nb-NO" dirty="0"/>
              <a:t>Kurs - tilfredshet</a:t>
            </a:r>
          </a:p>
        </p:txBody>
      </p:sp>
      <p:graphicFrame>
        <p:nvGraphicFramePr>
          <p:cNvPr id="4" name="Plassholder for innhold 3">
            <a:extLst>
              <a:ext uri="{FF2B5EF4-FFF2-40B4-BE49-F238E27FC236}">
                <a16:creationId xmlns:a16="http://schemas.microsoft.com/office/drawing/2014/main" id="{9A8FE8A8-A740-7CBB-4525-22401B08FF2B}"/>
              </a:ext>
            </a:extLst>
          </p:cNvPr>
          <p:cNvGraphicFramePr>
            <a:graphicFrameLocks noGrp="1"/>
          </p:cNvGraphicFramePr>
          <p:nvPr>
            <p:ph idx="1"/>
            <p:extLst>
              <p:ext uri="{D42A27DB-BD31-4B8C-83A1-F6EECF244321}">
                <p14:modId xmlns:p14="http://schemas.microsoft.com/office/powerpoint/2010/main" val="2211260805"/>
              </p:ext>
            </p:extLst>
          </p:nvPr>
        </p:nvGraphicFramePr>
        <p:xfrm>
          <a:off x="1020724" y="2654635"/>
          <a:ext cx="3924215" cy="3337092"/>
        </p:xfrm>
        <a:graphic>
          <a:graphicData uri="http://schemas.openxmlformats.org/drawingml/2006/chart">
            <c:chart xmlns:c="http://schemas.openxmlformats.org/drawingml/2006/chart" xmlns:r="http://schemas.openxmlformats.org/officeDocument/2006/relationships" r:id="rId2"/>
          </a:graphicData>
        </a:graphic>
      </p:graphicFrame>
      <p:sp>
        <p:nvSpPr>
          <p:cNvPr id="5" name="TekstSylinder 4">
            <a:extLst>
              <a:ext uri="{FF2B5EF4-FFF2-40B4-BE49-F238E27FC236}">
                <a16:creationId xmlns:a16="http://schemas.microsoft.com/office/drawing/2014/main" id="{F57C24C2-9735-69D9-C02C-64753EA387A9}"/>
              </a:ext>
            </a:extLst>
          </p:cNvPr>
          <p:cNvSpPr txBox="1"/>
          <p:nvPr/>
        </p:nvSpPr>
        <p:spPr>
          <a:xfrm>
            <a:off x="1020724" y="1744579"/>
            <a:ext cx="3936287" cy="830997"/>
          </a:xfrm>
          <a:prstGeom prst="rect">
            <a:avLst/>
          </a:prstGeom>
          <a:noFill/>
        </p:spPr>
        <p:txBody>
          <a:bodyPr wrap="square" rtlCol="0">
            <a:spAutoFit/>
          </a:bodyPr>
          <a:lstStyle/>
          <a:p>
            <a:r>
              <a:rPr lang="nb-NO" sz="1600" dirty="0"/>
              <a:t>Alle kurs evalueres etter hver </a:t>
            </a:r>
            <a:r>
              <a:rPr lang="nb-NO" sz="1600" dirty="0" err="1"/>
              <a:t>kursgang</a:t>
            </a:r>
            <a:r>
              <a:rPr lang="nb-NO" sz="1600" dirty="0"/>
              <a:t>. Her er tilbakemeldinger etter siste </a:t>
            </a:r>
            <a:r>
              <a:rPr lang="nb-NO" sz="1600" dirty="0" err="1"/>
              <a:t>kursgang</a:t>
            </a:r>
            <a:r>
              <a:rPr lang="nb-NO" sz="1600" dirty="0"/>
              <a:t> V24 på 7-punkt skala</a:t>
            </a:r>
          </a:p>
        </p:txBody>
      </p:sp>
      <p:sp>
        <p:nvSpPr>
          <p:cNvPr id="3" name="TekstSylinder 2">
            <a:extLst>
              <a:ext uri="{FF2B5EF4-FFF2-40B4-BE49-F238E27FC236}">
                <a16:creationId xmlns:a16="http://schemas.microsoft.com/office/drawing/2014/main" id="{05D99D49-5C04-37C7-8938-73A31FD0F247}"/>
              </a:ext>
            </a:extLst>
          </p:cNvPr>
          <p:cNvSpPr txBox="1"/>
          <p:nvPr/>
        </p:nvSpPr>
        <p:spPr>
          <a:xfrm>
            <a:off x="5297835" y="1744410"/>
            <a:ext cx="6169572" cy="4247317"/>
          </a:xfrm>
          <a:prstGeom prst="rect">
            <a:avLst/>
          </a:prstGeom>
          <a:noFill/>
        </p:spPr>
        <p:txBody>
          <a:bodyPr wrap="square" rtlCol="0">
            <a:spAutoFit/>
          </a:bodyPr>
          <a:lstStyle/>
          <a:p>
            <a:r>
              <a:rPr lang="nb-NO" dirty="0"/>
              <a:t>Kursene Psyken og Fokus</a:t>
            </a:r>
          </a:p>
          <a:p>
            <a:pPr marL="285750" indent="-285750">
              <a:buFont typeface="Arial" panose="020B0604020202020204" pitchFamily="34" charset="0"/>
              <a:buChar char="•"/>
            </a:pPr>
            <a:r>
              <a:rPr lang="nb-NO" dirty="0"/>
              <a:t>Spesielt utviklet som alternativ til eller supplement til 1:1 samtaler og det bærende prinsipp er normalisering</a:t>
            </a:r>
          </a:p>
          <a:p>
            <a:endParaRPr lang="nb-NO" dirty="0"/>
          </a:p>
          <a:p>
            <a:pPr marL="285750" indent="-285750">
              <a:buFont typeface="Arial" panose="020B0604020202020204" pitchFamily="34" charset="0"/>
              <a:buChar char="•"/>
            </a:pPr>
            <a:r>
              <a:rPr lang="nb-NO" b="1" dirty="0"/>
              <a:t>Psyken</a:t>
            </a:r>
            <a:r>
              <a:rPr lang="nb-NO" dirty="0"/>
              <a:t>: Til studenter som sliter med allmenne psykiske utfordringer, som </a:t>
            </a:r>
            <a:r>
              <a:rPr lang="nb-NO" dirty="0" err="1"/>
              <a:t>overtenking</a:t>
            </a:r>
            <a:r>
              <a:rPr lang="nb-NO" dirty="0"/>
              <a:t>, bekymring og grubling. Kurset er transdiagnostisk og fokuserer på samspillet mellom tanker, oppmerksomhet, følelser og atferd</a:t>
            </a:r>
          </a:p>
          <a:p>
            <a:endParaRPr lang="nb-NO" dirty="0"/>
          </a:p>
          <a:p>
            <a:pPr marL="285750" indent="-285750">
              <a:buFont typeface="Arial" panose="020B0604020202020204" pitchFamily="34" charset="0"/>
              <a:buChar char="•"/>
            </a:pPr>
            <a:r>
              <a:rPr lang="nb-NO" b="1" dirty="0"/>
              <a:t>Fokus</a:t>
            </a:r>
            <a:r>
              <a:rPr lang="nb-NO" dirty="0"/>
              <a:t>: Erstatter tidligere stress- og studiemestringskurs og prokrastineringskurs. Kurset er spesielt rettet mot studenter som sliter med konsentrasjon, har ADHD eller ønsker utredning for det. Fokuserer på konsentrasjon, prokrastinering og metoder for gjennomføring og struktur i studiet</a:t>
            </a:r>
          </a:p>
        </p:txBody>
      </p:sp>
    </p:spTree>
    <p:extLst>
      <p:ext uri="{BB962C8B-B14F-4D97-AF65-F5344CB8AC3E}">
        <p14:creationId xmlns:p14="http://schemas.microsoft.com/office/powerpoint/2010/main" val="1334771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17D58B-FA4F-FF44-93AB-950F0B0FA3BC}"/>
              </a:ext>
            </a:extLst>
          </p:cNvPr>
          <p:cNvSpPr txBox="1">
            <a:spLocks/>
          </p:cNvSpPr>
          <p:nvPr/>
        </p:nvSpPr>
        <p:spPr>
          <a:xfrm>
            <a:off x="547758" y="316471"/>
            <a:ext cx="10333075" cy="1414131"/>
          </a:xfrm>
          <a:prstGeom prst="rect">
            <a:avLst/>
          </a:prstGeom>
        </p:spPr>
        <p:txBody>
          <a:bodyPr/>
          <a:lstStyle>
            <a:lvl1pPr algn="l" defTabSz="914400" rtl="0" eaLnBrk="1" latinLnBrk="0" hangingPunct="1">
              <a:lnSpc>
                <a:spcPct val="100000"/>
              </a:lnSpc>
              <a:spcBef>
                <a:spcPct val="0"/>
              </a:spcBef>
              <a:buNone/>
              <a:defRPr sz="4800" b="1" kern="1200" spc="100" baseline="0">
                <a:solidFill>
                  <a:schemeClr val="tx1"/>
                </a:solidFill>
                <a:latin typeface="+mj-lt"/>
                <a:ea typeface="+mj-ea"/>
                <a:cs typeface="+mj-cs"/>
              </a:defRPr>
            </a:lvl1pPr>
          </a:lstStyle>
          <a:p>
            <a:pPr fontAlgn="auto">
              <a:spcAft>
                <a:spcPts val="0"/>
              </a:spcAft>
            </a:pPr>
            <a:r>
              <a:rPr lang="nb-NO" dirty="0"/>
              <a:t>Kurs - tilfredshet</a:t>
            </a:r>
          </a:p>
        </p:txBody>
      </p:sp>
      <p:sp>
        <p:nvSpPr>
          <p:cNvPr id="3" name="TekstSylinder 2">
            <a:extLst>
              <a:ext uri="{FF2B5EF4-FFF2-40B4-BE49-F238E27FC236}">
                <a16:creationId xmlns:a16="http://schemas.microsoft.com/office/drawing/2014/main" id="{B3AA410E-A23F-86F3-5932-9E4404C4C8B6}"/>
              </a:ext>
            </a:extLst>
          </p:cNvPr>
          <p:cNvSpPr txBox="1"/>
          <p:nvPr/>
        </p:nvSpPr>
        <p:spPr>
          <a:xfrm>
            <a:off x="8807669" y="2375339"/>
            <a:ext cx="2921547" cy="2585323"/>
          </a:xfrm>
          <a:prstGeom prst="rect">
            <a:avLst/>
          </a:prstGeom>
          <a:noFill/>
        </p:spPr>
        <p:txBody>
          <a:bodyPr wrap="square" rtlCol="0">
            <a:spAutoFit/>
          </a:bodyPr>
          <a:lstStyle/>
          <a:p>
            <a:r>
              <a:rPr lang="nb-NO" dirty="0"/>
              <a:t>Totalinntrykk fra alle kurs i SiO Psykisk helse. V24 har veldig like tall.</a:t>
            </a:r>
          </a:p>
          <a:p>
            <a:endParaRPr lang="nb-NO" dirty="0"/>
          </a:p>
          <a:p>
            <a:r>
              <a:rPr lang="nb-NO" dirty="0"/>
              <a:t>Inntrykket er at de fleste studenter som deltar på kurs er fornøyde med kurset og ville anbefalt det videre. </a:t>
            </a:r>
          </a:p>
        </p:txBody>
      </p:sp>
      <p:pic>
        <p:nvPicPr>
          <p:cNvPr id="4100" name="Picture 4">
            <a:extLst>
              <a:ext uri="{FF2B5EF4-FFF2-40B4-BE49-F238E27FC236}">
                <a16:creationId xmlns:a16="http://schemas.microsoft.com/office/drawing/2014/main" id="{BBC92673-6F8F-E1B6-A23B-B8D4BA7B851F}"/>
              </a:ext>
            </a:extLst>
          </p:cNvPr>
          <p:cNvPicPr>
            <a:picLocks noChangeAspect="1" noChangeArrowheads="1"/>
          </p:cNvPicPr>
          <p:nvPr/>
        </p:nvPicPr>
        <p:blipFill>
          <a:blip r:embed="rId2">
            <a:duotone>
              <a:prstClr val="black"/>
              <a:srgbClr val="DCE9F0">
                <a:tint val="45000"/>
                <a:satMod val="400000"/>
              </a:srgbClr>
            </a:duotone>
            <a:extLst>
              <a:ext uri="{28A0092B-C50C-407E-A947-70E740481C1C}">
                <a14:useLocalDpi xmlns:a14="http://schemas.microsoft.com/office/drawing/2010/main" val="0"/>
              </a:ext>
            </a:extLst>
          </a:blip>
          <a:srcRect/>
          <a:stretch>
            <a:fillRect/>
          </a:stretch>
        </p:blipFill>
        <p:spPr bwMode="auto">
          <a:xfrm>
            <a:off x="627944" y="1460608"/>
            <a:ext cx="7900991" cy="4645901"/>
          </a:xfrm>
          <a:prstGeom prst="rect">
            <a:avLst/>
          </a:prstGeom>
          <a:solidFill>
            <a:schemeClr val="accent6"/>
          </a:solidFill>
          <a:ln>
            <a:solidFill>
              <a:schemeClr val="accent6"/>
            </a:solidFill>
          </a:ln>
        </p:spPr>
      </p:pic>
    </p:spTree>
    <p:extLst>
      <p:ext uri="{BB962C8B-B14F-4D97-AF65-F5344CB8AC3E}">
        <p14:creationId xmlns:p14="http://schemas.microsoft.com/office/powerpoint/2010/main" val="1918625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1B367C-0C4A-AE43-E930-42626EC87F83}"/>
              </a:ext>
            </a:extLst>
          </p:cNvPr>
          <p:cNvSpPr txBox="1">
            <a:spLocks/>
          </p:cNvSpPr>
          <p:nvPr/>
        </p:nvSpPr>
        <p:spPr>
          <a:xfrm>
            <a:off x="373117" y="121639"/>
            <a:ext cx="11193517" cy="1414131"/>
          </a:xfrm>
          <a:prstGeom prst="rect">
            <a:avLst/>
          </a:prstGeom>
        </p:spPr>
        <p:txBody>
          <a:bodyPr/>
          <a:lstStyle>
            <a:lvl1pPr algn="l" defTabSz="914400" rtl="0" eaLnBrk="1" latinLnBrk="0" hangingPunct="1">
              <a:lnSpc>
                <a:spcPct val="100000"/>
              </a:lnSpc>
              <a:spcBef>
                <a:spcPct val="0"/>
              </a:spcBef>
              <a:buNone/>
              <a:defRPr sz="4800" b="1" kern="1200" spc="100" baseline="0">
                <a:solidFill>
                  <a:schemeClr val="tx1"/>
                </a:solidFill>
                <a:latin typeface="+mj-lt"/>
                <a:ea typeface="+mj-ea"/>
                <a:cs typeface="+mj-cs"/>
              </a:defRPr>
            </a:lvl1pPr>
          </a:lstStyle>
          <a:p>
            <a:pPr fontAlgn="auto">
              <a:spcAft>
                <a:spcPts val="0"/>
              </a:spcAft>
            </a:pPr>
            <a:r>
              <a:rPr lang="nb-NO" dirty="0"/>
              <a:t>Studentenes ønske ved søknad</a:t>
            </a:r>
          </a:p>
          <a:p>
            <a:pPr fontAlgn="auto">
              <a:spcAft>
                <a:spcPts val="0"/>
              </a:spcAft>
            </a:pPr>
            <a:r>
              <a:rPr lang="nb-NO" sz="2800" dirty="0"/>
              <a:t>spørreskjema til studenter</a:t>
            </a:r>
          </a:p>
        </p:txBody>
      </p:sp>
      <p:pic>
        <p:nvPicPr>
          <p:cNvPr id="5122" name="Picture 2">
            <a:extLst>
              <a:ext uri="{FF2B5EF4-FFF2-40B4-BE49-F238E27FC236}">
                <a16:creationId xmlns:a16="http://schemas.microsoft.com/office/drawing/2014/main" id="{9C5E7BC3-8F04-F848-0857-F655E7784D50}"/>
              </a:ext>
            </a:extLst>
          </p:cNvPr>
          <p:cNvPicPr>
            <a:picLocks noChangeAspect="1" noChangeArrowheads="1"/>
          </p:cNvPicPr>
          <p:nvPr/>
        </p:nvPicPr>
        <p:blipFill>
          <a:blip r:embed="rId2">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62455" y="1408513"/>
            <a:ext cx="4782207" cy="2077271"/>
          </a:xfrm>
          <a:prstGeom prst="rect">
            <a:avLst/>
          </a:prstGeom>
          <a:noFill/>
          <a:extLst>
            <a:ext uri="{909E8E84-426E-40DD-AFC4-6F175D3DCCD1}">
              <a14:hiddenFill xmlns:a14="http://schemas.microsoft.com/office/drawing/2010/main">
                <a:solidFill>
                  <a:srgbClr val="FFFFFF"/>
                </a:solidFill>
              </a14:hiddenFill>
            </a:ext>
          </a:extLst>
        </p:spPr>
      </p:pic>
      <p:sp>
        <p:nvSpPr>
          <p:cNvPr id="3" name="TekstSylinder 2">
            <a:extLst>
              <a:ext uri="{FF2B5EF4-FFF2-40B4-BE49-F238E27FC236}">
                <a16:creationId xmlns:a16="http://schemas.microsoft.com/office/drawing/2014/main" id="{5EC71456-87AD-CBDC-0404-CD4EE40337A3}"/>
              </a:ext>
            </a:extLst>
          </p:cNvPr>
          <p:cNvSpPr txBox="1"/>
          <p:nvPr/>
        </p:nvSpPr>
        <p:spPr>
          <a:xfrm>
            <a:off x="5244662" y="1699813"/>
            <a:ext cx="2456135" cy="1754326"/>
          </a:xfrm>
          <a:prstGeom prst="rect">
            <a:avLst/>
          </a:prstGeom>
          <a:noFill/>
        </p:spPr>
        <p:txBody>
          <a:bodyPr wrap="square" rtlCol="0">
            <a:spAutoFit/>
          </a:bodyPr>
          <a:lstStyle/>
          <a:p>
            <a:r>
              <a:rPr lang="nb-NO" dirty="0"/>
              <a:t>86% av studentene som svarte på undersøkelsen ønsket individuell hjelp; 14% var åpne for anbefaling</a:t>
            </a:r>
          </a:p>
        </p:txBody>
      </p:sp>
      <p:pic>
        <p:nvPicPr>
          <p:cNvPr id="5124" name="Picture 4">
            <a:extLst>
              <a:ext uri="{FF2B5EF4-FFF2-40B4-BE49-F238E27FC236}">
                <a16:creationId xmlns:a16="http://schemas.microsoft.com/office/drawing/2014/main" id="{27785106-2B52-116F-B0DF-8D63A3A0AB71}"/>
              </a:ext>
            </a:extLst>
          </p:cNvPr>
          <p:cNvPicPr>
            <a:picLocks noChangeAspect="1" noChangeArrowheads="1"/>
          </p:cNvPicPr>
          <p:nvPr/>
        </p:nvPicPr>
        <p:blipFill>
          <a:blip r:embed="rId3">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62455" y="3852858"/>
            <a:ext cx="4782207" cy="2593985"/>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CD7ECC5B-C63A-1F84-F20E-25C31CDF8B84}"/>
              </a:ext>
            </a:extLst>
          </p:cNvPr>
          <p:cNvSpPr txBox="1"/>
          <p:nvPr/>
        </p:nvSpPr>
        <p:spPr>
          <a:xfrm>
            <a:off x="5244662" y="4454853"/>
            <a:ext cx="2456135" cy="1477328"/>
          </a:xfrm>
          <a:prstGeom prst="rect">
            <a:avLst/>
          </a:prstGeom>
          <a:noFill/>
        </p:spPr>
        <p:txBody>
          <a:bodyPr wrap="square" rtlCol="0">
            <a:spAutoFit/>
          </a:bodyPr>
          <a:lstStyle/>
          <a:p>
            <a:r>
              <a:rPr lang="nb-NO" dirty="0"/>
              <a:t>48% av studentene som svarte på undersøkelsen fikk individuell hjelp; </a:t>
            </a:r>
          </a:p>
          <a:p>
            <a:r>
              <a:rPr lang="nb-NO" dirty="0"/>
              <a:t>31% ble anbefalt kurs</a:t>
            </a:r>
          </a:p>
        </p:txBody>
      </p:sp>
      <p:pic>
        <p:nvPicPr>
          <p:cNvPr id="5126" name="Picture 6">
            <a:extLst>
              <a:ext uri="{FF2B5EF4-FFF2-40B4-BE49-F238E27FC236}">
                <a16:creationId xmlns:a16="http://schemas.microsoft.com/office/drawing/2014/main" id="{7DCA3DF1-8E4D-1FDD-1CA7-D2CBD77E273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42536" y="447309"/>
            <a:ext cx="4000500" cy="3038475"/>
          </a:xfrm>
          <a:prstGeom prst="rect">
            <a:avLst/>
          </a:prstGeom>
          <a:noFill/>
          <a:ln w="28575">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1D36FBED-7AC3-990E-76EA-93FC91EABBE4}"/>
              </a:ext>
            </a:extLst>
          </p:cNvPr>
          <p:cNvSpPr txBox="1"/>
          <p:nvPr/>
        </p:nvSpPr>
        <p:spPr>
          <a:xfrm>
            <a:off x="8744607" y="3852858"/>
            <a:ext cx="2900855" cy="2585323"/>
          </a:xfrm>
          <a:prstGeom prst="rect">
            <a:avLst/>
          </a:prstGeom>
          <a:noFill/>
        </p:spPr>
        <p:txBody>
          <a:bodyPr wrap="square" rtlCol="0">
            <a:spAutoFit/>
          </a:bodyPr>
          <a:lstStyle/>
          <a:p>
            <a:r>
              <a:rPr lang="nb-NO" dirty="0"/>
              <a:t>30% av studentene som svarte på undersøkelsen, forstod ikke at de kunne få noe annet enn et individuelt tilbud. Dette kan bidra til følelse av avvisning dersom de får noe annet enn de forventer.</a:t>
            </a:r>
          </a:p>
        </p:txBody>
      </p:sp>
    </p:spTree>
    <p:extLst>
      <p:ext uri="{BB962C8B-B14F-4D97-AF65-F5344CB8AC3E}">
        <p14:creationId xmlns:p14="http://schemas.microsoft.com/office/powerpoint/2010/main" val="95693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AF2DB"/>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02239D2-A05D-4A1C-9F06-FBA7FC73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tel 1">
            <a:extLst>
              <a:ext uri="{FF2B5EF4-FFF2-40B4-BE49-F238E27FC236}">
                <a16:creationId xmlns:a16="http://schemas.microsoft.com/office/drawing/2014/main" id="{B0AEABE7-E499-73A2-1004-42C84584BB10}"/>
              </a:ext>
            </a:extLst>
          </p:cNvPr>
          <p:cNvSpPr>
            <a:spLocks noGrp="1"/>
          </p:cNvSpPr>
          <p:nvPr>
            <p:ph type="title"/>
          </p:nvPr>
        </p:nvSpPr>
        <p:spPr>
          <a:xfrm>
            <a:off x="1870062" y="429973"/>
            <a:ext cx="9568710" cy="1118394"/>
          </a:xfrm>
        </p:spPr>
        <p:txBody>
          <a:bodyPr anchor="t">
            <a:normAutofit/>
          </a:bodyPr>
          <a:lstStyle/>
          <a:p>
            <a:r>
              <a:rPr lang="nb-NO" sz="4000" dirty="0">
                <a:latin typeface="Rockwell"/>
              </a:rPr>
              <a:t>Resultater etter ny inntaksmodell</a:t>
            </a:r>
          </a:p>
        </p:txBody>
      </p:sp>
      <p:pic>
        <p:nvPicPr>
          <p:cNvPr id="5" name="Grafikk 4" descr="Merke, avkryssing 1 kontur">
            <a:extLst>
              <a:ext uri="{FF2B5EF4-FFF2-40B4-BE49-F238E27FC236}">
                <a16:creationId xmlns:a16="http://schemas.microsoft.com/office/drawing/2014/main" id="{C5BC07F5-09C3-DF72-B2B0-E9D0EC22EC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9650" y="306784"/>
            <a:ext cx="844550" cy="844550"/>
          </a:xfrm>
          <a:prstGeom prst="rect">
            <a:avLst/>
          </a:prstGeom>
        </p:spPr>
      </p:pic>
      <p:sp>
        <p:nvSpPr>
          <p:cNvPr id="4" name="Plassholder for innhold 3">
            <a:extLst>
              <a:ext uri="{FF2B5EF4-FFF2-40B4-BE49-F238E27FC236}">
                <a16:creationId xmlns:a16="http://schemas.microsoft.com/office/drawing/2014/main" id="{3ECCD74C-2EC1-EB00-7F4F-070BCAEAD93E}"/>
              </a:ext>
            </a:extLst>
          </p:cNvPr>
          <p:cNvSpPr>
            <a:spLocks noGrp="1"/>
          </p:cNvSpPr>
          <p:nvPr>
            <p:ph idx="1"/>
          </p:nvPr>
        </p:nvSpPr>
        <p:spPr>
          <a:xfrm>
            <a:off x="278629" y="1343232"/>
            <a:ext cx="5339747" cy="5216286"/>
          </a:xfrm>
          <a:noFill/>
          <a:ln>
            <a:solidFill>
              <a:schemeClr val="accent6">
                <a:lumMod val="50000"/>
              </a:schemeClr>
            </a:solidFill>
          </a:ln>
        </p:spPr>
        <p:txBody>
          <a:bodyPr>
            <a:normAutofit fontScale="85000" lnSpcReduction="20000"/>
          </a:bodyPr>
          <a:lstStyle/>
          <a:p>
            <a:pPr marL="0" lvl="0" indent="0">
              <a:buNone/>
            </a:pPr>
            <a:endParaRPr lang="nb-NO" sz="2400" b="1" dirty="0">
              <a:latin typeface="Aptos" panose="020B0004020202020204" pitchFamily="34" charset="0"/>
              <a:cs typeface="Times New Roman" panose="02020603050405020304" pitchFamily="18" charset="0"/>
            </a:endParaRPr>
          </a:p>
          <a:p>
            <a:pPr marL="0" lvl="0" indent="0">
              <a:buNone/>
            </a:pPr>
            <a:r>
              <a:rPr lang="nb-NO" sz="2400" b="1" dirty="0">
                <a:latin typeface="Aptos" panose="020B0004020202020204" pitchFamily="34" charset="0"/>
                <a:cs typeface="Times New Roman" panose="02020603050405020304" pitchFamily="18" charset="0"/>
              </a:rPr>
              <a:t>De strategiske målene:</a:t>
            </a:r>
          </a:p>
          <a:p>
            <a:pPr marL="0" lvl="0" indent="0">
              <a:buNone/>
            </a:pPr>
            <a:r>
              <a:rPr lang="nb-NO" sz="2000" b="1" dirty="0">
                <a:latin typeface="Aptos" panose="020B0004020202020204" pitchFamily="34" charset="0"/>
                <a:cs typeface="Times New Roman" panose="02020603050405020304" pitchFamily="18" charset="0"/>
              </a:rPr>
              <a:t>Ventetid</a:t>
            </a:r>
            <a:r>
              <a:rPr lang="nb-NO" sz="2000" dirty="0">
                <a:latin typeface="Aptos" panose="020B0004020202020204" pitchFamily="34" charset="0"/>
                <a:cs typeface="Times New Roman" panose="02020603050405020304" pitchFamily="18" charset="0"/>
              </a:rPr>
              <a:t> </a:t>
            </a:r>
          </a:p>
          <a:p>
            <a:r>
              <a:rPr lang="nb-NO" sz="2000" dirty="0">
                <a:latin typeface="Aptos" panose="020B0004020202020204" pitchFamily="34" charset="0"/>
                <a:cs typeface="Times New Roman" panose="02020603050405020304" pitchFamily="18" charset="0"/>
              </a:rPr>
              <a:t>På svar fra vurdering har gått ned fra 2-3 uker til 1-2 dager</a:t>
            </a:r>
          </a:p>
          <a:p>
            <a:pPr lvl="0"/>
            <a:r>
              <a:rPr lang="nb-NO" sz="2000" dirty="0">
                <a:cs typeface="Times New Roman"/>
              </a:rPr>
              <a:t>T</a:t>
            </a:r>
            <a:r>
              <a:rPr lang="nb-NO" sz="2000" b="0" dirty="0">
                <a:cs typeface="Times New Roman"/>
              </a:rPr>
              <a:t>il oppstart behandling er innenfor 4 uker både i PH og Råd (PH snitt 15-16 dager)</a:t>
            </a:r>
          </a:p>
          <a:p>
            <a:pPr marL="0" lvl="0" indent="0">
              <a:buNone/>
            </a:pPr>
            <a:endParaRPr lang="nb-NO" sz="2000" b="0" dirty="0">
              <a:cs typeface="Times New Roman"/>
            </a:endParaRPr>
          </a:p>
          <a:p>
            <a:pPr marL="0" lvl="0" indent="0">
              <a:buNone/>
            </a:pPr>
            <a:r>
              <a:rPr lang="nb-NO" sz="2000" b="1" dirty="0">
                <a:cs typeface="Times New Roman"/>
              </a:rPr>
              <a:t>Kurs</a:t>
            </a:r>
          </a:p>
          <a:p>
            <a:pPr lvl="0"/>
            <a:r>
              <a:rPr lang="nb-NO" sz="2000" dirty="0">
                <a:cs typeface="Times New Roman"/>
              </a:rPr>
              <a:t>Anbefales fra inntak og er på 20-</a:t>
            </a:r>
            <a:r>
              <a:rPr lang="nb-NO" sz="2000" b="0" dirty="0">
                <a:cs typeface="Times New Roman"/>
              </a:rPr>
              <a:t>30%</a:t>
            </a:r>
          </a:p>
          <a:p>
            <a:pPr marL="0" lvl="0" indent="0">
              <a:buNone/>
            </a:pPr>
            <a:endParaRPr lang="nb-NO" sz="2000" b="1" dirty="0">
              <a:cs typeface="Times New Roman"/>
            </a:endParaRPr>
          </a:p>
          <a:p>
            <a:pPr marL="0" lvl="0" indent="0">
              <a:buNone/>
            </a:pPr>
            <a:r>
              <a:rPr lang="nb-NO" sz="2000" b="1" dirty="0">
                <a:cs typeface="Times New Roman"/>
              </a:rPr>
              <a:t>Nettsidene</a:t>
            </a:r>
          </a:p>
          <a:p>
            <a:r>
              <a:rPr kumimoji="0" lang="nb-NO" sz="2000" b="0" i="0" u="none" strike="noStrike" kern="1200" cap="none" spc="0" normalizeH="0" baseline="0" noProof="0" dirty="0">
                <a:ln>
                  <a:noFill/>
                </a:ln>
                <a:solidFill>
                  <a:prstClr val="black">
                    <a:alpha val="80000"/>
                  </a:prstClr>
                </a:solidFill>
                <a:effectLst/>
                <a:uLnTx/>
                <a:uFillTx/>
                <a:latin typeface="Arial" panose="020B0604020202020204" pitchFamily="34" charset="0"/>
                <a:cs typeface="Arial" panose="020B0604020202020204" pitchFamily="34" charset="0"/>
              </a:rPr>
              <a:t>Tredobling i besøk på «selvhjelp»</a:t>
            </a:r>
          </a:p>
          <a:p>
            <a:r>
              <a:rPr kumimoji="0" lang="nb-NO" sz="2000" b="0" i="0" u="none" strike="noStrike" kern="1200" cap="none" spc="0" normalizeH="0" baseline="0" noProof="0" dirty="0">
                <a:ln>
                  <a:noFill/>
                </a:ln>
                <a:solidFill>
                  <a:prstClr val="black">
                    <a:alpha val="80000"/>
                  </a:prstClr>
                </a:solidFill>
                <a:effectLst/>
                <a:uLnTx/>
                <a:uFillTx/>
                <a:latin typeface="Arial" panose="020B0604020202020204" pitchFamily="34" charset="0"/>
                <a:cs typeface="Arial" panose="020B0604020202020204" pitchFamily="34" charset="0"/>
              </a:rPr>
              <a:t>Økning i antall besøk</a:t>
            </a:r>
          </a:p>
          <a:p>
            <a:pPr marL="0" indent="0">
              <a:buNone/>
            </a:pPr>
            <a:endParaRPr lang="nb-NO" sz="2000" dirty="0">
              <a:solidFill>
                <a:prstClr val="black">
                  <a:alpha val="80000"/>
                </a:prstClr>
              </a:solidFill>
              <a:latin typeface="Arial" panose="020B0604020202020204" pitchFamily="34" charset="0"/>
              <a:cs typeface="Arial" panose="020B0604020202020204" pitchFamily="34" charset="0"/>
            </a:endParaRPr>
          </a:p>
          <a:p>
            <a:pPr marL="0" indent="0">
              <a:buNone/>
            </a:pPr>
            <a:r>
              <a:rPr lang="nb-NO" sz="2000" b="1" dirty="0">
                <a:solidFill>
                  <a:prstClr val="black">
                    <a:alpha val="80000"/>
                  </a:prstClr>
                </a:solidFill>
                <a:latin typeface="Arial" panose="020B0604020202020204" pitchFamily="34" charset="0"/>
                <a:cs typeface="Arial" panose="020B0604020202020204" pitchFamily="34" charset="0"/>
              </a:rPr>
              <a:t>Totalt</a:t>
            </a:r>
          </a:p>
          <a:p>
            <a:pPr marL="0" indent="0">
              <a:buNone/>
            </a:pPr>
            <a:r>
              <a:rPr lang="nb-NO" sz="2000" dirty="0">
                <a:solidFill>
                  <a:prstClr val="black">
                    <a:alpha val="80000"/>
                  </a:prstClr>
                </a:solidFill>
                <a:latin typeface="Arial" panose="020B0604020202020204" pitchFamily="34" charset="0"/>
                <a:cs typeface="Arial" panose="020B0604020202020204" pitchFamily="34" charset="0"/>
              </a:rPr>
              <a:t>Bedre styring og kontroll over egne ressurser</a:t>
            </a:r>
            <a:endParaRPr kumimoji="0" lang="nb-NO" sz="2000" b="0" i="0" u="none" strike="noStrike" kern="1200" cap="none" spc="0" normalizeH="0" baseline="0" noProof="0" dirty="0">
              <a:ln>
                <a:noFill/>
              </a:ln>
              <a:solidFill>
                <a:prstClr val="black">
                  <a:alpha val="80000"/>
                </a:prstClr>
              </a:solidFill>
              <a:effectLst/>
              <a:uLnTx/>
              <a:uFillTx/>
              <a:latin typeface="Arial" panose="020B0604020202020204" pitchFamily="34" charset="0"/>
              <a:cs typeface="Arial" panose="020B0604020202020204" pitchFamily="34" charset="0"/>
            </a:endParaRPr>
          </a:p>
          <a:p>
            <a:endParaRPr lang="nb-NO" sz="2900" b="0" dirty="0">
              <a:cs typeface="Times New Roman"/>
            </a:endParaRPr>
          </a:p>
        </p:txBody>
      </p:sp>
      <p:sp>
        <p:nvSpPr>
          <p:cNvPr id="3" name="Plassholder for innhold 3">
            <a:extLst>
              <a:ext uri="{FF2B5EF4-FFF2-40B4-BE49-F238E27FC236}">
                <a16:creationId xmlns:a16="http://schemas.microsoft.com/office/drawing/2014/main" id="{4780800E-30B3-D551-AA88-C6D39978AFF7}"/>
              </a:ext>
            </a:extLst>
          </p:cNvPr>
          <p:cNvSpPr txBox="1">
            <a:spLocks/>
          </p:cNvSpPr>
          <p:nvPr/>
        </p:nvSpPr>
        <p:spPr>
          <a:xfrm>
            <a:off x="6096001" y="1343232"/>
            <a:ext cx="5717862" cy="5216286"/>
          </a:xfrm>
          <a:prstGeom prst="rect">
            <a:avLst/>
          </a:prstGeom>
          <a:noFill/>
          <a:ln>
            <a:solidFill>
              <a:schemeClr val="accent6">
                <a:lumMod val="50000"/>
              </a:schemeClr>
            </a:solidFill>
          </a:ln>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sz="5100" b="1" i="0" u="none" strike="noStrike" kern="1200" cap="none" spc="0" normalizeH="0" baseline="0" noProof="0" dirty="0">
              <a:ln>
                <a:noFill/>
              </a:ln>
              <a:solidFill>
                <a:prstClr val="black"/>
              </a:solidFill>
              <a:effectLst/>
              <a:uLnTx/>
              <a:uFillTx/>
              <a:latin typeface="Aptos" panose="020B0004020202020204"/>
              <a:ea typeface="+mn-ea"/>
              <a:cs typeface="Times New Roman"/>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5100" b="1" i="0" u="none" strike="noStrike" kern="1200" cap="none" spc="0" normalizeH="0" baseline="0" noProof="0" dirty="0">
                <a:ln>
                  <a:noFill/>
                </a:ln>
                <a:solidFill>
                  <a:prstClr val="black"/>
                </a:solidFill>
                <a:effectLst/>
                <a:uLnTx/>
                <a:uFillTx/>
                <a:latin typeface="Aptos" panose="020B0004020202020204"/>
                <a:ea typeface="+mn-ea"/>
                <a:cs typeface="Times New Roman"/>
              </a:rPr>
              <a:t>Andre positive effekter: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3500" b="1" i="0" u="none" strike="noStrike" kern="1200" cap="none" spc="0" normalizeH="0" baseline="0" noProof="0" dirty="0">
                <a:ln>
                  <a:noFill/>
                </a:ln>
                <a:solidFill>
                  <a:prstClr val="black"/>
                </a:solidFill>
                <a:effectLst/>
                <a:uLnTx/>
                <a:uFillTx/>
                <a:latin typeface="Aptos" panose="020B0004020202020204"/>
                <a:ea typeface="+mn-ea"/>
                <a:cs typeface="Times New Roman"/>
              </a:rPr>
              <a:t>Økonomi</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3500" b="0" i="0" u="none" strike="noStrike" kern="1200" cap="none" spc="0" normalizeH="0" baseline="0" noProof="0" dirty="0">
                <a:ln>
                  <a:noFill/>
                </a:ln>
                <a:solidFill>
                  <a:prstClr val="black"/>
                </a:solidFill>
                <a:effectLst/>
                <a:uLnTx/>
                <a:uFillTx/>
                <a:latin typeface="Aptos" panose="020B0004020202020204"/>
                <a:ea typeface="+mn-ea"/>
                <a:cs typeface="Times New Roman"/>
              </a:rPr>
              <a:t>Utgifter til eksterne tjenester har gått ned fra 2,8 mill. i 2022 til 1,6 mill. i 2023, og per nå ca. 300 000 kr i 2024.</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3500" b="1" i="0" u="none" strike="noStrike" kern="1200" cap="none" spc="0" normalizeH="0" baseline="0" noProof="0" dirty="0">
                <a:ln>
                  <a:noFill/>
                </a:ln>
                <a:solidFill>
                  <a:prstClr val="black"/>
                </a:solidFill>
                <a:effectLst/>
                <a:uLnTx/>
                <a:uFillTx/>
                <a:latin typeface="Aptos" panose="020B0004020202020204"/>
                <a:ea typeface="+mn-ea"/>
                <a:cs typeface="Times New Roman"/>
              </a:rPr>
              <a:t>Klager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3500" b="0" i="0" u="none" strike="noStrike" kern="1200" cap="none" spc="0" normalizeH="0" baseline="0" noProof="0" dirty="0">
                <a:ln>
                  <a:noFill/>
                </a:ln>
                <a:solidFill>
                  <a:prstClr val="black"/>
                </a:solidFill>
                <a:effectLst/>
                <a:uLnTx/>
                <a:uFillTx/>
                <a:latin typeface="Aptos" panose="020B0004020202020204"/>
                <a:ea typeface="+mn-ea"/>
                <a:cs typeface="+mn-cs"/>
              </a:rPr>
              <a:t>Antall klager er mer enn halvert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3500" b="1" i="0" u="none" strike="noStrike" kern="1200" cap="none" spc="0" normalizeH="0" baseline="0" noProof="0" dirty="0">
                <a:ln>
                  <a:noFill/>
                </a:ln>
                <a:solidFill>
                  <a:prstClr val="black"/>
                </a:solidFill>
                <a:effectLst/>
                <a:uLnTx/>
                <a:uFillTx/>
                <a:latin typeface="Aptos" panose="020B0004020202020204"/>
                <a:ea typeface="+mn-ea"/>
                <a:cs typeface="+mn-cs"/>
              </a:rPr>
              <a:t>Inntaksarbeidet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3500" b="0" i="0" u="none" strike="noStrike" kern="1200" cap="none" spc="0" normalizeH="0" baseline="0" noProof="0" dirty="0">
                <a:ln>
                  <a:noFill/>
                </a:ln>
                <a:solidFill>
                  <a:prstClr val="black"/>
                </a:solidFill>
                <a:effectLst/>
                <a:uLnTx/>
                <a:uFillTx/>
                <a:latin typeface="Aptos" panose="020B0004020202020204"/>
                <a:ea typeface="+mn-ea"/>
                <a:cs typeface="+mn-cs"/>
              </a:rPr>
              <a:t>Tiden vi bruker på inntaksarbeid er halvert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3500" b="0" i="0" u="none" strike="noStrike" kern="1200" cap="none" spc="0" normalizeH="0" baseline="0" noProof="0" dirty="0">
                <a:ln>
                  <a:noFill/>
                </a:ln>
                <a:solidFill>
                  <a:prstClr val="black"/>
                </a:solidFill>
                <a:effectLst/>
                <a:uLnTx/>
                <a:uFillTx/>
                <a:latin typeface="Aptos" panose="020B0004020202020204"/>
                <a:ea typeface="+mn-ea"/>
                <a:cs typeface="+mn-cs"/>
              </a:rPr>
              <a:t>Arbeidet oppleves som mindre belastende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3500" b="0" i="0" u="none" strike="noStrike" kern="1200" cap="none" spc="0" normalizeH="0" baseline="0" noProof="0" dirty="0">
                <a:ln>
                  <a:noFill/>
                </a:ln>
                <a:solidFill>
                  <a:prstClr val="black"/>
                </a:solidFill>
                <a:effectLst/>
                <a:uLnTx/>
                <a:uFillTx/>
                <a:latin typeface="Aptos" panose="020B0004020202020204"/>
                <a:ea typeface="+mn-ea"/>
                <a:cs typeface="Times New Roman"/>
              </a:rPr>
              <a:t>Skjema fungerer greit som grunnlag for vurderinger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3500" b="0" i="0" u="none" strike="noStrike" kern="1200" cap="none" spc="0" normalizeH="0" baseline="0" noProof="0" dirty="0">
                <a:ln>
                  <a:noFill/>
                </a:ln>
                <a:solidFill>
                  <a:prstClr val="black"/>
                </a:solidFill>
                <a:effectLst/>
                <a:uLnTx/>
                <a:uFillTx/>
                <a:latin typeface="Aptos" panose="020B0004020202020204"/>
                <a:ea typeface="+mn-ea"/>
                <a:cs typeface="Times New Roman"/>
              </a:rPr>
              <a:t>Bedre oversikt over de som tar kontakt og alle er vurdert på like premisser (mer rettferdig)</a:t>
            </a:r>
            <a:endParaRPr kumimoji="0" lang="nb-NO" sz="3500"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3500" b="1" i="0" u="none" strike="noStrike" kern="1200" cap="none" spc="0" normalizeH="0" baseline="0" noProof="0" dirty="0">
                <a:ln>
                  <a:noFill/>
                </a:ln>
                <a:solidFill>
                  <a:prstClr val="black"/>
                </a:solidFill>
                <a:effectLst/>
                <a:uLnTx/>
                <a:uFillTx/>
                <a:latin typeface="Aptos" panose="020B0004020202020204"/>
                <a:ea typeface="+mn-ea"/>
                <a:cs typeface="+mn-cs"/>
              </a:rPr>
              <a:t>Studentene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3500" b="0" i="0" u="none" strike="noStrike" kern="1200" cap="none" spc="0" normalizeH="0" baseline="0" noProof="0" dirty="0">
                <a:ln>
                  <a:noFill/>
                </a:ln>
                <a:solidFill>
                  <a:prstClr val="black"/>
                </a:solidFill>
                <a:effectLst/>
                <a:uLnTx/>
                <a:uFillTx/>
                <a:latin typeface="Aptos" panose="020B0004020202020204"/>
                <a:ea typeface="+mn-ea"/>
                <a:cs typeface="+mn-cs"/>
              </a:rPr>
              <a:t>Over halvparten av studentene foretrekker digitalt søknadskjema og flere søker om hjelp (lavere terskel)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3500" b="0" i="0" u="none" strike="noStrike" kern="1200" cap="none" spc="0" normalizeH="0" baseline="0" noProof="0" dirty="0">
                <a:ln>
                  <a:noFill/>
                </a:ln>
                <a:solidFill>
                  <a:prstClr val="black"/>
                </a:solidFill>
                <a:effectLst/>
                <a:uLnTx/>
                <a:uFillTx/>
                <a:latin typeface="Aptos" panose="020B0004020202020204"/>
                <a:ea typeface="+mn-ea"/>
                <a:cs typeface="+mn-cs"/>
              </a:rPr>
              <a:t>Mange flere studenter melder seg på og deltar på kurs og grupper</a:t>
            </a:r>
            <a:endParaRPr kumimoji="0" lang="nb-NO" sz="3500" b="0" i="0" u="none" strike="noStrike" kern="1200" cap="none" spc="0" normalizeH="0" baseline="0" noProof="0" dirty="0">
              <a:ln>
                <a:noFill/>
              </a:ln>
              <a:solidFill>
                <a:prstClr val="black"/>
              </a:solidFill>
              <a:effectLst/>
              <a:uLnTx/>
              <a:uFillTx/>
              <a:latin typeface="Aptos" panose="020B0004020202020204"/>
              <a:ea typeface="+mn-ea"/>
              <a:cs typeface="Times New Roman"/>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3500" b="0" i="0" u="none" strike="noStrike" kern="1200" cap="none" spc="0" normalizeH="0" baseline="0" noProof="0" dirty="0">
                <a:ln>
                  <a:noFill/>
                </a:ln>
                <a:solidFill>
                  <a:prstClr val="black"/>
                </a:solidFill>
                <a:effectLst/>
                <a:uLnTx/>
                <a:uFillTx/>
                <a:latin typeface="Aptos" panose="020B0004020202020204"/>
                <a:ea typeface="+mn-ea"/>
                <a:cs typeface="+mn-cs"/>
              </a:rPr>
              <a:t>Få av de studenter som har fått anbefalt kurs, men ikke møtt, melder om forverring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3500" b="0" i="0" u="none" strike="noStrike" kern="1200" cap="none" spc="0" normalizeH="0" baseline="0" noProof="0" dirty="0">
                <a:ln>
                  <a:noFill/>
                </a:ln>
                <a:solidFill>
                  <a:prstClr val="black"/>
                </a:solidFill>
                <a:effectLst/>
                <a:uLnTx/>
                <a:uFillTx/>
                <a:latin typeface="Aptos" panose="020B0004020202020204"/>
                <a:ea typeface="+mn-ea"/>
                <a:cs typeface="+mn-cs"/>
              </a:rPr>
              <a:t>Studentene som deltar på kurs gir veldig gode tilbakemeldinger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sz="29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Tree>
    <p:extLst>
      <p:ext uri="{BB962C8B-B14F-4D97-AF65-F5344CB8AC3E}">
        <p14:creationId xmlns:p14="http://schemas.microsoft.com/office/powerpoint/2010/main" val="368416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AF2DB"/>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02239D2-A05D-4A1C-9F06-FBA7FC73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tel 1">
            <a:extLst>
              <a:ext uri="{FF2B5EF4-FFF2-40B4-BE49-F238E27FC236}">
                <a16:creationId xmlns:a16="http://schemas.microsoft.com/office/drawing/2014/main" id="{B0AEABE7-E499-73A2-1004-42C84584BB10}"/>
              </a:ext>
            </a:extLst>
          </p:cNvPr>
          <p:cNvSpPr>
            <a:spLocks noGrp="1"/>
          </p:cNvSpPr>
          <p:nvPr>
            <p:ph type="title"/>
          </p:nvPr>
        </p:nvSpPr>
        <p:spPr>
          <a:xfrm>
            <a:off x="1993311" y="487954"/>
            <a:ext cx="8985250" cy="731841"/>
          </a:xfrm>
        </p:spPr>
        <p:txBody>
          <a:bodyPr anchor="t">
            <a:normAutofit/>
          </a:bodyPr>
          <a:lstStyle/>
          <a:p>
            <a:r>
              <a:rPr lang="nb-NO" sz="3200" dirty="0">
                <a:latin typeface="Rockwell"/>
              </a:rPr>
              <a:t>Studentenes opplevelse av ny inntaksmodell</a:t>
            </a:r>
          </a:p>
        </p:txBody>
      </p:sp>
      <p:pic>
        <p:nvPicPr>
          <p:cNvPr id="5" name="Grafikk 4" descr="Merke, avkryssing 1 kontur">
            <a:extLst>
              <a:ext uri="{FF2B5EF4-FFF2-40B4-BE49-F238E27FC236}">
                <a16:creationId xmlns:a16="http://schemas.microsoft.com/office/drawing/2014/main" id="{C5BC07F5-09C3-DF72-B2B0-E9D0EC22EC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9650" y="306784"/>
            <a:ext cx="844550" cy="844550"/>
          </a:xfrm>
          <a:prstGeom prst="rect">
            <a:avLst/>
          </a:prstGeom>
        </p:spPr>
      </p:pic>
      <p:graphicFrame>
        <p:nvGraphicFramePr>
          <p:cNvPr id="13" name="Plassholder for innhold 2">
            <a:extLst>
              <a:ext uri="{FF2B5EF4-FFF2-40B4-BE49-F238E27FC236}">
                <a16:creationId xmlns:a16="http://schemas.microsoft.com/office/drawing/2014/main" id="{52B6EB51-9AC8-FF9C-8CE5-D70B53A39BDE}"/>
              </a:ext>
            </a:extLst>
          </p:cNvPr>
          <p:cNvGraphicFramePr>
            <a:graphicFrameLocks noGrp="1"/>
          </p:cNvGraphicFramePr>
          <p:nvPr>
            <p:ph idx="1"/>
            <p:extLst>
              <p:ext uri="{D42A27DB-BD31-4B8C-83A1-F6EECF244321}">
                <p14:modId xmlns:p14="http://schemas.microsoft.com/office/powerpoint/2010/main" val="1618183152"/>
              </p:ext>
            </p:extLst>
          </p:nvPr>
        </p:nvGraphicFramePr>
        <p:xfrm>
          <a:off x="509047" y="1288257"/>
          <a:ext cx="11095349" cy="51502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kstSylinder 2">
            <a:extLst>
              <a:ext uri="{FF2B5EF4-FFF2-40B4-BE49-F238E27FC236}">
                <a16:creationId xmlns:a16="http://schemas.microsoft.com/office/drawing/2014/main" id="{5EE78B1F-8D7D-BBE1-F411-F65AF61ED65A}"/>
              </a:ext>
            </a:extLst>
          </p:cNvPr>
          <p:cNvSpPr txBox="1"/>
          <p:nvPr/>
        </p:nvSpPr>
        <p:spPr>
          <a:xfrm>
            <a:off x="6232634" y="4359355"/>
            <a:ext cx="2507097" cy="553998"/>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500" b="0" i="0" u="none" strike="noStrike" kern="1200" cap="none" spc="0" normalizeH="0" baseline="0" noProof="0" dirty="0">
                <a:ln>
                  <a:noFill/>
                </a:ln>
                <a:solidFill>
                  <a:prstClr val="white"/>
                </a:solidFill>
                <a:effectLst/>
                <a:uLnTx/>
                <a:uFillTx/>
                <a:latin typeface="Aptos" panose="020B0004020202020204"/>
                <a:ea typeface="+mn-ea"/>
                <a:cs typeface="+mn-cs"/>
              </a:rPr>
              <a:t>De som ble henvist ut fra SiO Psykisk helse</a:t>
            </a:r>
          </a:p>
        </p:txBody>
      </p:sp>
    </p:spTree>
    <p:extLst>
      <p:ext uri="{BB962C8B-B14F-4D97-AF65-F5344CB8AC3E}">
        <p14:creationId xmlns:p14="http://schemas.microsoft.com/office/powerpoint/2010/main" val="1443472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6B0CDC-421B-6D58-22B3-93E04B5967ED}"/>
              </a:ext>
            </a:extLst>
          </p:cNvPr>
          <p:cNvSpPr>
            <a:spLocks noGrp="1"/>
          </p:cNvSpPr>
          <p:nvPr>
            <p:ph type="title"/>
          </p:nvPr>
        </p:nvSpPr>
        <p:spPr/>
        <p:txBody>
          <a:bodyPr/>
          <a:lstStyle/>
          <a:p>
            <a:r>
              <a:rPr lang="nb-NO" dirty="0"/>
              <a:t>forbedringspunkt</a:t>
            </a:r>
          </a:p>
        </p:txBody>
      </p:sp>
      <p:sp>
        <p:nvSpPr>
          <p:cNvPr id="6" name="Plassholder for innhold 5">
            <a:extLst>
              <a:ext uri="{FF2B5EF4-FFF2-40B4-BE49-F238E27FC236}">
                <a16:creationId xmlns:a16="http://schemas.microsoft.com/office/drawing/2014/main" id="{34663D26-46C1-E608-F204-7B908415CCEC}"/>
              </a:ext>
            </a:extLst>
          </p:cNvPr>
          <p:cNvSpPr>
            <a:spLocks noGrp="1"/>
          </p:cNvSpPr>
          <p:nvPr>
            <p:ph idx="1"/>
          </p:nvPr>
        </p:nvSpPr>
        <p:spPr>
          <a:xfrm>
            <a:off x="1020726" y="1876926"/>
            <a:ext cx="10333074" cy="4040094"/>
          </a:xfrm>
        </p:spPr>
        <p:txBody>
          <a:bodyP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i="0" u="none" strike="noStrike" kern="1200" cap="none" spc="0" normalizeH="0" baseline="0" noProof="0" dirty="0">
                <a:ln>
                  <a:noFill/>
                </a:ln>
                <a:effectLst/>
                <a:uLnTx/>
                <a:uFillTx/>
                <a:ea typeface="+mn-ea"/>
                <a:cs typeface="Times New Roman" panose="02020603050405020304" pitchFamily="18" charset="0"/>
              </a:rPr>
              <a:t>Tydeligere forventningsavklaring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cs typeface="Times New Roman" panose="02020603050405020304" pitchFamily="18" charset="0"/>
              </a:rPr>
              <a:t>Komme opplevelse av avvisning/skuffelse i forkant gjennom f.eks. å beskrive våre ulike tiltak bedre på nettsiden og i skjema, beskrive at det er mulig å søke om mer hjelp etter å hva vært på kurs, </a:t>
            </a:r>
            <a:r>
              <a:rPr lang="nb-NO" dirty="0" err="1">
                <a:cs typeface="Times New Roman" panose="02020603050405020304" pitchFamily="18" charset="0"/>
              </a:rPr>
              <a:t>el.l</a:t>
            </a:r>
            <a:r>
              <a:rPr lang="nb-NO" dirty="0">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i="0" u="none" strike="noStrike" kern="1200" cap="none" spc="0" normalizeH="0" baseline="0" noProof="0" dirty="0">
                <a:ln>
                  <a:noFill/>
                </a:ln>
                <a:effectLst/>
                <a:uLnTx/>
                <a:uFillTx/>
                <a:ea typeface="+mn-ea"/>
                <a:cs typeface="Times New Roman" panose="02020603050405020304" pitchFamily="18" charset="0"/>
              </a:rPr>
              <a:t>Endring av navnet på knappen «Samtaletilbud» slik at det er tydeligere at studenten kan få anbefaling om ulike tilbud, ikke bare 1:1 samtaler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cs typeface="Times New Roman" panose="02020603050405020304" pitchFamily="18" charset="0"/>
              </a:rPr>
              <a:t>Kontaktinformasjon kommer tydeligere frem på nett</a:t>
            </a:r>
            <a:endParaRPr kumimoji="0" lang="nb-NO" i="0" u="none" strike="noStrike" kern="1200" cap="none" spc="0" normalizeH="0" baseline="0" noProof="0" dirty="0">
              <a:ln>
                <a:noFill/>
              </a:ln>
              <a:effectLst/>
              <a:uLnTx/>
              <a:uFillTx/>
              <a:ea typeface="+mn-ea"/>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endParaRPr kumimoji="0" lang="nb-NO" i="0" u="none" strike="noStrike" kern="1200" cap="none" spc="0" normalizeH="0" baseline="0" noProof="0" dirty="0">
              <a:ln>
                <a:noFill/>
              </a:ln>
              <a:effectLst/>
              <a:uLnTx/>
              <a:uFillTx/>
              <a:ea typeface="+mn-ea"/>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nb-NO" sz="3600" dirty="0">
                <a:cs typeface="Times New Roman" panose="02020603050405020304" pitchFamily="18" charset="0"/>
              </a:rPr>
              <a:t>Skjema</a:t>
            </a:r>
            <a:endParaRPr lang="nb-NO" dirty="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i="0" u="none" strike="noStrike" kern="1200" cap="none" spc="0" normalizeH="0" baseline="0" noProof="0" dirty="0">
                <a:ln>
                  <a:noFill/>
                </a:ln>
                <a:effectLst/>
                <a:uLnTx/>
                <a:uFillTx/>
                <a:ea typeface="+mn-ea"/>
                <a:cs typeface="Times New Roman" panose="02020603050405020304" pitchFamily="18" charset="0"/>
              </a:rPr>
              <a:t>Utbedring av skjema for å øke vår presisjon i anbefalingene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cs typeface="Times New Roman" panose="02020603050405020304" pitchFamily="18" charset="0"/>
              </a:rPr>
              <a:t>Sikre at informasjon om de ulike anbefalingene kommer tydeligere frem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i="0" u="none" strike="noStrike" kern="1200" cap="none" spc="0" normalizeH="0" baseline="0" noProof="0" dirty="0">
              <a:ln>
                <a:noFill/>
              </a:ln>
              <a:effectLst/>
              <a:uLnTx/>
              <a:uFillTx/>
              <a:ea typeface="+mn-ea"/>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nb-NO" sz="3600" dirty="0" err="1">
                <a:cs typeface="Times New Roman" panose="02020603050405020304" pitchFamily="18" charset="0"/>
              </a:rPr>
              <a:t>Svarmaler</a:t>
            </a:r>
            <a:endParaRPr lang="nb-NO" dirty="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i="0" u="none" strike="noStrike" kern="1200" cap="none" spc="0" normalizeH="0" baseline="0" noProof="0" dirty="0">
                <a:ln>
                  <a:noFill/>
                </a:ln>
                <a:effectLst/>
                <a:uLnTx/>
                <a:uFillTx/>
                <a:ea typeface="+mn-ea"/>
                <a:cs typeface="Times New Roman" panose="02020603050405020304" pitchFamily="18" charset="0"/>
              </a:rPr>
              <a:t>Sikre at de </a:t>
            </a:r>
            <a:r>
              <a:rPr lang="nb-NO" dirty="0">
                <a:cs typeface="Times New Roman" panose="02020603050405020304" pitchFamily="18" charset="0"/>
              </a:rPr>
              <a:t>er validerende og personlige, milde og snille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i="0" u="none" strike="noStrike" kern="1200" cap="none" spc="0" normalizeH="0" baseline="0" noProof="0" dirty="0">
                <a:ln>
                  <a:noFill/>
                </a:ln>
                <a:effectLst/>
                <a:uLnTx/>
                <a:uFillTx/>
                <a:ea typeface="+mn-ea"/>
                <a:cs typeface="Times New Roman" panose="02020603050405020304" pitchFamily="18" charset="0"/>
              </a:rPr>
              <a:t>Tydeligere på hvordan å ta kontakt dersom studenten er uenig i anbefaling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kumimoji="0" lang="nb-NO" sz="3600" i="0" u="none" strike="noStrike" kern="1200" cap="none" spc="0" normalizeH="0" baseline="0" noProof="0" dirty="0">
                <a:ln>
                  <a:noFill/>
                </a:ln>
                <a:effectLst/>
                <a:uLnTx/>
                <a:uFillTx/>
                <a:ea typeface="+mn-ea"/>
                <a:cs typeface="Times New Roman" panose="02020603050405020304" pitchFamily="18" charset="0"/>
              </a:rPr>
              <a:t>Slitasje blant ansatte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cs typeface="Times New Roman" panose="02020603050405020304" pitchFamily="18" charset="0"/>
              </a:rPr>
              <a:t>Ca. 50% av ansatte i klinikken opplever at studentene de får til behandling har mer sammensatte/tyngre problemstillinger, mens 37% opplever ingen endring og 13% at det er lettere. Viktig at vi jobber med ansattes arbeidsbelastning og sikrer gode arbeidsforhold</a:t>
            </a:r>
            <a:endParaRPr kumimoji="0" lang="nb-NO" i="0" u="none" strike="noStrike" kern="1200" cap="none" spc="0" normalizeH="0" baseline="0" noProof="0" dirty="0">
              <a:ln>
                <a:noFill/>
              </a:ln>
              <a:effectLst/>
              <a:uLnTx/>
              <a:uFillTx/>
              <a:ea typeface="+mn-ea"/>
              <a:cs typeface="Times New Roman" panose="02020603050405020304" pitchFamily="18" charset="0"/>
            </a:endParaRPr>
          </a:p>
          <a:p>
            <a:endParaRPr lang="nb-NO" dirty="0"/>
          </a:p>
        </p:txBody>
      </p:sp>
    </p:spTree>
    <p:extLst>
      <p:ext uri="{BB962C8B-B14F-4D97-AF65-F5344CB8AC3E}">
        <p14:creationId xmlns:p14="http://schemas.microsoft.com/office/powerpoint/2010/main" val="805348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96A35EAA-ED80-4FF1-942C-82B1D483A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977627" y="481134"/>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415F49B-3CBC-46CF-AFB5-988852D04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33683" flipH="1">
            <a:off x="1010574" y="456230"/>
            <a:ext cx="9378187" cy="5238589"/>
          </a:xfrm>
          <a:custGeom>
            <a:avLst/>
            <a:gdLst/>
            <a:ahLst/>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useBgFill="1">
        <p:nvSpPr>
          <p:cNvPr id="29" name="Rectangle 28">
            <a:extLst>
              <a:ext uri="{FF2B5EF4-FFF2-40B4-BE49-F238E27FC236}">
                <a16:creationId xmlns:a16="http://schemas.microsoft.com/office/drawing/2014/main" id="{83AF9C6E-31D5-480C-AE10-9BA3E4ED1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B352B01B-560D-7599-03D7-38FF9375AA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7" r="167" b="1"/>
          <a:stretch/>
        </p:blipFill>
        <p:spPr bwMode="auto">
          <a:xfrm>
            <a:off x="20" y="10"/>
            <a:ext cx="12191979" cy="6857989"/>
          </a:xfrm>
          <a:prstGeom prst="rect">
            <a:avLst/>
          </a:prstGeom>
          <a:noFill/>
          <a:extLst>
            <a:ext uri="{909E8E84-426E-40DD-AFC4-6F175D3DCCD1}">
              <a14:hiddenFill xmlns:a14="http://schemas.microsoft.com/office/drawing/2010/main">
                <a:solidFill>
                  <a:srgbClr val="FFFFFF"/>
                </a:solidFill>
              </a14:hiddenFill>
            </a:ext>
          </a:extLst>
        </p:spPr>
      </p:pic>
      <p:sp>
        <p:nvSpPr>
          <p:cNvPr id="31" name="Freeform: Shape 30">
            <a:extLst>
              <a:ext uri="{FF2B5EF4-FFF2-40B4-BE49-F238E27FC236}">
                <a16:creationId xmlns:a16="http://schemas.microsoft.com/office/drawing/2014/main" id="{4F63EBA1-848C-4958-811B-0BEF4A0DF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17769" y="3367630"/>
            <a:ext cx="4808784" cy="2769498"/>
          </a:xfrm>
          <a:custGeom>
            <a:avLst/>
            <a:gdLst>
              <a:gd name="connsiteX0" fmla="*/ 4456852 w 7096563"/>
              <a:gd name="connsiteY0" fmla="*/ 382 h 2526654"/>
              <a:gd name="connsiteX1" fmla="*/ 5996285 w 7096563"/>
              <a:gd name="connsiteY1" fmla="*/ 12882 h 2526654"/>
              <a:gd name="connsiteX2" fmla="*/ 7029234 w 7096563"/>
              <a:gd name="connsiteY2" fmla="*/ 444804 h 2526654"/>
              <a:gd name="connsiteX3" fmla="*/ 6956662 w 7096563"/>
              <a:gd name="connsiteY3" fmla="*/ 1562396 h 2526654"/>
              <a:gd name="connsiteX4" fmla="*/ 6145668 w 7096563"/>
              <a:gd name="connsiteY4" fmla="*/ 1942015 h 2526654"/>
              <a:gd name="connsiteX5" fmla="*/ 5837370 w 7096563"/>
              <a:gd name="connsiteY5" fmla="*/ 1959647 h 2526654"/>
              <a:gd name="connsiteX6" fmla="*/ 5815841 w 7096563"/>
              <a:gd name="connsiteY6" fmla="*/ 2526654 h 2526654"/>
              <a:gd name="connsiteX7" fmla="*/ 5303195 w 7096563"/>
              <a:gd name="connsiteY7" fmla="*/ 1946413 h 2526654"/>
              <a:gd name="connsiteX8" fmla="*/ 5039055 w 7096563"/>
              <a:gd name="connsiteY8" fmla="*/ 1933347 h 2526654"/>
              <a:gd name="connsiteX9" fmla="*/ 875181 w 7096563"/>
              <a:gd name="connsiteY9" fmla="*/ 1954285 h 2526654"/>
              <a:gd name="connsiteX10" fmla="*/ 149462 w 7096563"/>
              <a:gd name="connsiteY10" fmla="*/ 1489824 h 2526654"/>
              <a:gd name="connsiteX11" fmla="*/ 33346 w 7096563"/>
              <a:gd name="connsiteY11" fmla="*/ 604461 h 2526654"/>
              <a:gd name="connsiteX12" fmla="*/ 761024 w 7096563"/>
              <a:gd name="connsiteY12" fmla="*/ 99968 h 2526654"/>
              <a:gd name="connsiteX13" fmla="*/ 2289456 w 7096563"/>
              <a:gd name="connsiteY13" fmla="*/ 35686 h 2526654"/>
              <a:gd name="connsiteX14" fmla="*/ 2355877 w 7096563"/>
              <a:gd name="connsiteY14" fmla="*/ 33952 h 2526654"/>
              <a:gd name="connsiteX15" fmla="*/ 2355877 w 7096563"/>
              <a:gd name="connsiteY15" fmla="*/ 18770 h 2526654"/>
              <a:gd name="connsiteX16" fmla="*/ 2878392 w 7096563"/>
              <a:gd name="connsiteY16" fmla="*/ 18770 h 2526654"/>
              <a:gd name="connsiteX17" fmla="*/ 2878392 w 7096563"/>
              <a:gd name="connsiteY17" fmla="*/ 20840 h 2526654"/>
              <a:gd name="connsiteX18" fmla="*/ 3326250 w 7096563"/>
              <a:gd name="connsiteY18" fmla="*/ 11889 h 2526654"/>
              <a:gd name="connsiteX19" fmla="*/ 4456852 w 7096563"/>
              <a:gd name="connsiteY19" fmla="*/ 382 h 2526654"/>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355877 w 7096563"/>
              <a:gd name="connsiteY14" fmla="*/ 33570 h 2526272"/>
              <a:gd name="connsiteX15" fmla="*/ 2878392 w 7096563"/>
              <a:gd name="connsiteY15" fmla="*/ 18388 h 2526272"/>
              <a:gd name="connsiteX16" fmla="*/ 2878392 w 7096563"/>
              <a:gd name="connsiteY16" fmla="*/ 20458 h 2526272"/>
              <a:gd name="connsiteX17" fmla="*/ 3326250 w 7096563"/>
              <a:gd name="connsiteY17" fmla="*/ 11507 h 2526272"/>
              <a:gd name="connsiteX18" fmla="*/ 4456852 w 7096563"/>
              <a:gd name="connsiteY18"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355877 w 7096563"/>
              <a:gd name="connsiteY14" fmla="*/ 33570 h 2526272"/>
              <a:gd name="connsiteX15" fmla="*/ 2878392 w 7096563"/>
              <a:gd name="connsiteY15" fmla="*/ 18388 h 2526272"/>
              <a:gd name="connsiteX16" fmla="*/ 3326250 w 7096563"/>
              <a:gd name="connsiteY16" fmla="*/ 11507 h 2526272"/>
              <a:gd name="connsiteX17" fmla="*/ 4456852 w 7096563"/>
              <a:gd name="connsiteY17"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878392 w 7096563"/>
              <a:gd name="connsiteY14" fmla="*/ 18388 h 2526272"/>
              <a:gd name="connsiteX15" fmla="*/ 3326250 w 7096563"/>
              <a:gd name="connsiteY15" fmla="*/ 11507 h 2526272"/>
              <a:gd name="connsiteX16" fmla="*/ 4456852 w 7096563"/>
              <a:gd name="connsiteY16"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3326250 w 7096563"/>
              <a:gd name="connsiteY14" fmla="*/ 11507 h 2526272"/>
              <a:gd name="connsiteX15" fmla="*/ 4456852 w 7096563"/>
              <a:gd name="connsiteY15"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4456852 w 7096563"/>
              <a:gd name="connsiteY14" fmla="*/ 0 h 2526272"/>
              <a:gd name="connsiteX0" fmla="*/ 2289456 w 7096563"/>
              <a:gd name="connsiteY0" fmla="*/ 22804 h 2513772"/>
              <a:gd name="connsiteX1" fmla="*/ 5996285 w 7096563"/>
              <a:gd name="connsiteY1" fmla="*/ 0 h 2513772"/>
              <a:gd name="connsiteX2" fmla="*/ 7029234 w 7096563"/>
              <a:gd name="connsiteY2" fmla="*/ 431922 h 2513772"/>
              <a:gd name="connsiteX3" fmla="*/ 6956662 w 7096563"/>
              <a:gd name="connsiteY3" fmla="*/ 1549514 h 2513772"/>
              <a:gd name="connsiteX4" fmla="*/ 6145668 w 7096563"/>
              <a:gd name="connsiteY4" fmla="*/ 1929133 h 2513772"/>
              <a:gd name="connsiteX5" fmla="*/ 5837370 w 7096563"/>
              <a:gd name="connsiteY5" fmla="*/ 1946765 h 2513772"/>
              <a:gd name="connsiteX6" fmla="*/ 5815841 w 7096563"/>
              <a:gd name="connsiteY6" fmla="*/ 2513772 h 2513772"/>
              <a:gd name="connsiteX7" fmla="*/ 5303195 w 7096563"/>
              <a:gd name="connsiteY7" fmla="*/ 1933531 h 2513772"/>
              <a:gd name="connsiteX8" fmla="*/ 5039055 w 7096563"/>
              <a:gd name="connsiteY8" fmla="*/ 1920465 h 2513772"/>
              <a:gd name="connsiteX9" fmla="*/ 875181 w 7096563"/>
              <a:gd name="connsiteY9" fmla="*/ 1941403 h 2513772"/>
              <a:gd name="connsiteX10" fmla="*/ 149462 w 7096563"/>
              <a:gd name="connsiteY10" fmla="*/ 1476942 h 2513772"/>
              <a:gd name="connsiteX11" fmla="*/ 33346 w 7096563"/>
              <a:gd name="connsiteY11" fmla="*/ 591579 h 2513772"/>
              <a:gd name="connsiteX12" fmla="*/ 761024 w 7096563"/>
              <a:gd name="connsiteY12" fmla="*/ 87086 h 2513772"/>
              <a:gd name="connsiteX13" fmla="*/ 2289456 w 7096563"/>
              <a:gd name="connsiteY13" fmla="*/ 22804 h 2513772"/>
              <a:gd name="connsiteX0" fmla="*/ 2289456 w 7096563"/>
              <a:gd name="connsiteY0" fmla="*/ 33636 h 2524604"/>
              <a:gd name="connsiteX1" fmla="*/ 5996285 w 7096563"/>
              <a:gd name="connsiteY1" fmla="*/ 10832 h 2524604"/>
              <a:gd name="connsiteX2" fmla="*/ 7029234 w 7096563"/>
              <a:gd name="connsiteY2" fmla="*/ 442754 h 2524604"/>
              <a:gd name="connsiteX3" fmla="*/ 6956662 w 7096563"/>
              <a:gd name="connsiteY3" fmla="*/ 1560346 h 2524604"/>
              <a:gd name="connsiteX4" fmla="*/ 6145668 w 7096563"/>
              <a:gd name="connsiteY4" fmla="*/ 1939965 h 2524604"/>
              <a:gd name="connsiteX5" fmla="*/ 5837370 w 7096563"/>
              <a:gd name="connsiteY5" fmla="*/ 1957597 h 2524604"/>
              <a:gd name="connsiteX6" fmla="*/ 5815841 w 7096563"/>
              <a:gd name="connsiteY6" fmla="*/ 2524604 h 2524604"/>
              <a:gd name="connsiteX7" fmla="*/ 5303195 w 7096563"/>
              <a:gd name="connsiteY7" fmla="*/ 1944363 h 2524604"/>
              <a:gd name="connsiteX8" fmla="*/ 5039055 w 7096563"/>
              <a:gd name="connsiteY8" fmla="*/ 1931297 h 2524604"/>
              <a:gd name="connsiteX9" fmla="*/ 875181 w 7096563"/>
              <a:gd name="connsiteY9" fmla="*/ 1952235 h 2524604"/>
              <a:gd name="connsiteX10" fmla="*/ 149462 w 7096563"/>
              <a:gd name="connsiteY10" fmla="*/ 1487774 h 2524604"/>
              <a:gd name="connsiteX11" fmla="*/ 33346 w 7096563"/>
              <a:gd name="connsiteY11" fmla="*/ 602411 h 2524604"/>
              <a:gd name="connsiteX12" fmla="*/ 761024 w 7096563"/>
              <a:gd name="connsiteY12" fmla="*/ 97918 h 2524604"/>
              <a:gd name="connsiteX13" fmla="*/ 2289456 w 7096563"/>
              <a:gd name="connsiteY13" fmla="*/ 33636 h 2524604"/>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748423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347315 w 7154422"/>
              <a:gd name="connsiteY0" fmla="*/ 33636 h 2397161"/>
              <a:gd name="connsiteX1" fmla="*/ 6054144 w 7154422"/>
              <a:gd name="connsiteY1" fmla="*/ 10832 h 2397161"/>
              <a:gd name="connsiteX2" fmla="*/ 7087093 w 7154422"/>
              <a:gd name="connsiteY2" fmla="*/ 442754 h 2397161"/>
              <a:gd name="connsiteX3" fmla="*/ 7014521 w 7154422"/>
              <a:gd name="connsiteY3" fmla="*/ 1560346 h 2397161"/>
              <a:gd name="connsiteX4" fmla="*/ 6203527 w 7154422"/>
              <a:gd name="connsiteY4" fmla="*/ 1939965 h 2397161"/>
              <a:gd name="connsiteX5" fmla="*/ 5895229 w 7154422"/>
              <a:gd name="connsiteY5" fmla="*/ 1957597 h 2397161"/>
              <a:gd name="connsiteX6" fmla="*/ 5849495 w 7154422"/>
              <a:gd name="connsiteY6" fmla="*/ 2397161 h 2397161"/>
              <a:gd name="connsiteX7" fmla="*/ 5361054 w 7154422"/>
              <a:gd name="connsiteY7" fmla="*/ 1944363 h 2397161"/>
              <a:gd name="connsiteX8" fmla="*/ 5096914 w 7154422"/>
              <a:gd name="connsiteY8" fmla="*/ 1931297 h 2397161"/>
              <a:gd name="connsiteX9" fmla="*/ 806282 w 7154422"/>
              <a:gd name="connsiteY9" fmla="*/ 1952235 h 2397161"/>
              <a:gd name="connsiteX10" fmla="*/ 80562 w 7154422"/>
              <a:gd name="connsiteY10" fmla="*/ 1494506 h 2397161"/>
              <a:gd name="connsiteX11" fmla="*/ 91205 w 7154422"/>
              <a:gd name="connsiteY11" fmla="*/ 602411 h 2397161"/>
              <a:gd name="connsiteX12" fmla="*/ 818883 w 7154422"/>
              <a:gd name="connsiteY12" fmla="*/ 97918 h 2397161"/>
              <a:gd name="connsiteX13" fmla="*/ 2347315 w 7154422"/>
              <a:gd name="connsiteY13" fmla="*/ 33636 h 2397161"/>
              <a:gd name="connsiteX0" fmla="*/ 2353100 w 7160207"/>
              <a:gd name="connsiteY0" fmla="*/ 33636 h 2397161"/>
              <a:gd name="connsiteX1" fmla="*/ 6059929 w 7160207"/>
              <a:gd name="connsiteY1" fmla="*/ 10832 h 2397161"/>
              <a:gd name="connsiteX2" fmla="*/ 7092878 w 7160207"/>
              <a:gd name="connsiteY2" fmla="*/ 442754 h 2397161"/>
              <a:gd name="connsiteX3" fmla="*/ 7020306 w 7160207"/>
              <a:gd name="connsiteY3" fmla="*/ 1560346 h 2397161"/>
              <a:gd name="connsiteX4" fmla="*/ 6209312 w 7160207"/>
              <a:gd name="connsiteY4" fmla="*/ 1939965 h 2397161"/>
              <a:gd name="connsiteX5" fmla="*/ 5901014 w 7160207"/>
              <a:gd name="connsiteY5" fmla="*/ 1957597 h 2397161"/>
              <a:gd name="connsiteX6" fmla="*/ 5855280 w 7160207"/>
              <a:gd name="connsiteY6" fmla="*/ 2397161 h 2397161"/>
              <a:gd name="connsiteX7" fmla="*/ 5366839 w 7160207"/>
              <a:gd name="connsiteY7" fmla="*/ 1944363 h 2397161"/>
              <a:gd name="connsiteX8" fmla="*/ 5102699 w 7160207"/>
              <a:gd name="connsiteY8" fmla="*/ 1931297 h 2397161"/>
              <a:gd name="connsiteX9" fmla="*/ 812067 w 7160207"/>
              <a:gd name="connsiteY9" fmla="*/ 1952235 h 2397161"/>
              <a:gd name="connsiteX10" fmla="*/ 86347 w 7160207"/>
              <a:gd name="connsiteY10" fmla="*/ 1494506 h 2397161"/>
              <a:gd name="connsiteX11" fmla="*/ 81145 w 7160207"/>
              <a:gd name="connsiteY11" fmla="*/ 568748 h 2397161"/>
              <a:gd name="connsiteX12" fmla="*/ 824668 w 7160207"/>
              <a:gd name="connsiteY12" fmla="*/ 97918 h 2397161"/>
              <a:gd name="connsiteX13" fmla="*/ 2353100 w 7160207"/>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377216 w 7170584"/>
              <a:gd name="connsiteY7" fmla="*/ 1944363 h 2397161"/>
              <a:gd name="connsiteX8" fmla="*/ 5113076 w 7170584"/>
              <a:gd name="connsiteY8" fmla="*/ 1931297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377216 w 7170584"/>
              <a:gd name="connsiteY7" fmla="*/ 1944363 h 2397161"/>
              <a:gd name="connsiteX8" fmla="*/ 4891248 w 7170584"/>
              <a:gd name="connsiteY8" fmla="*/ 1944763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218769 w 7170584"/>
              <a:gd name="connsiteY7" fmla="*/ 1944363 h 2397161"/>
              <a:gd name="connsiteX8" fmla="*/ 4891248 w 7170584"/>
              <a:gd name="connsiteY8" fmla="*/ 1944763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218769 w 7170584"/>
              <a:gd name="connsiteY7" fmla="*/ 1944363 h 2302906"/>
              <a:gd name="connsiteX8" fmla="*/ 4891248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218769 w 7170584"/>
              <a:gd name="connsiteY7" fmla="*/ 1944363 h 2302906"/>
              <a:gd name="connsiteX8" fmla="*/ 4780334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107856 w 7170584"/>
              <a:gd name="connsiteY7" fmla="*/ 1944363 h 2302906"/>
              <a:gd name="connsiteX8" fmla="*/ 4780334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411013 w 7170584"/>
              <a:gd name="connsiteY0" fmla="*/ 13172 h 2309372"/>
              <a:gd name="connsiteX1" fmla="*/ 6070306 w 7170584"/>
              <a:gd name="connsiteY1" fmla="*/ 17298 h 2309372"/>
              <a:gd name="connsiteX2" fmla="*/ 7103255 w 7170584"/>
              <a:gd name="connsiteY2" fmla="*/ 449220 h 2309372"/>
              <a:gd name="connsiteX3" fmla="*/ 7030683 w 7170584"/>
              <a:gd name="connsiteY3" fmla="*/ 1566812 h 2309372"/>
              <a:gd name="connsiteX4" fmla="*/ 6219689 w 7170584"/>
              <a:gd name="connsiteY4" fmla="*/ 1946431 h 2309372"/>
              <a:gd name="connsiteX5" fmla="*/ 5911391 w 7170584"/>
              <a:gd name="connsiteY5" fmla="*/ 1964063 h 2309372"/>
              <a:gd name="connsiteX6" fmla="*/ 5675521 w 7170584"/>
              <a:gd name="connsiteY6" fmla="*/ 2309372 h 2309372"/>
              <a:gd name="connsiteX7" fmla="*/ 5107856 w 7170584"/>
              <a:gd name="connsiteY7" fmla="*/ 1950829 h 2309372"/>
              <a:gd name="connsiteX8" fmla="*/ 4780334 w 7170584"/>
              <a:gd name="connsiteY8" fmla="*/ 1951229 h 2309372"/>
              <a:gd name="connsiteX9" fmla="*/ 822444 w 7170584"/>
              <a:gd name="connsiteY9" fmla="*/ 1958701 h 2309372"/>
              <a:gd name="connsiteX10" fmla="*/ 96724 w 7170584"/>
              <a:gd name="connsiteY10" fmla="*/ 1500972 h 2309372"/>
              <a:gd name="connsiteX11" fmla="*/ 91522 w 7170584"/>
              <a:gd name="connsiteY11" fmla="*/ 575214 h 2309372"/>
              <a:gd name="connsiteX12" fmla="*/ 835045 w 7170584"/>
              <a:gd name="connsiteY12" fmla="*/ 104384 h 2309372"/>
              <a:gd name="connsiteX13" fmla="*/ 2411013 w 7170584"/>
              <a:gd name="connsiteY13" fmla="*/ 13172 h 2309372"/>
              <a:gd name="connsiteX0" fmla="*/ 2411013 w 7170584"/>
              <a:gd name="connsiteY0" fmla="*/ 28473 h 2324673"/>
              <a:gd name="connsiteX1" fmla="*/ 6070306 w 7170584"/>
              <a:gd name="connsiteY1" fmla="*/ 32599 h 2324673"/>
              <a:gd name="connsiteX2" fmla="*/ 7103255 w 7170584"/>
              <a:gd name="connsiteY2" fmla="*/ 464521 h 2324673"/>
              <a:gd name="connsiteX3" fmla="*/ 7030683 w 7170584"/>
              <a:gd name="connsiteY3" fmla="*/ 1582113 h 2324673"/>
              <a:gd name="connsiteX4" fmla="*/ 6219689 w 7170584"/>
              <a:gd name="connsiteY4" fmla="*/ 1961732 h 2324673"/>
              <a:gd name="connsiteX5" fmla="*/ 5911391 w 7170584"/>
              <a:gd name="connsiteY5" fmla="*/ 1979364 h 2324673"/>
              <a:gd name="connsiteX6" fmla="*/ 5675521 w 7170584"/>
              <a:gd name="connsiteY6" fmla="*/ 2324673 h 2324673"/>
              <a:gd name="connsiteX7" fmla="*/ 5107856 w 7170584"/>
              <a:gd name="connsiteY7" fmla="*/ 1966130 h 2324673"/>
              <a:gd name="connsiteX8" fmla="*/ 4780334 w 7170584"/>
              <a:gd name="connsiteY8" fmla="*/ 1966530 h 2324673"/>
              <a:gd name="connsiteX9" fmla="*/ 822444 w 7170584"/>
              <a:gd name="connsiteY9" fmla="*/ 1974002 h 2324673"/>
              <a:gd name="connsiteX10" fmla="*/ 96724 w 7170584"/>
              <a:gd name="connsiteY10" fmla="*/ 1516273 h 2324673"/>
              <a:gd name="connsiteX11" fmla="*/ 91522 w 7170584"/>
              <a:gd name="connsiteY11" fmla="*/ 590515 h 2324673"/>
              <a:gd name="connsiteX12" fmla="*/ 835045 w 7170584"/>
              <a:gd name="connsiteY12" fmla="*/ 119685 h 2324673"/>
              <a:gd name="connsiteX13" fmla="*/ 2411013 w 7170584"/>
              <a:gd name="connsiteY13" fmla="*/ 28473 h 2324673"/>
              <a:gd name="connsiteX0" fmla="*/ 2386918 w 7146489"/>
              <a:gd name="connsiteY0" fmla="*/ 28473 h 2324673"/>
              <a:gd name="connsiteX1" fmla="*/ 6046211 w 7146489"/>
              <a:gd name="connsiteY1" fmla="*/ 32599 h 2324673"/>
              <a:gd name="connsiteX2" fmla="*/ 7079160 w 7146489"/>
              <a:gd name="connsiteY2" fmla="*/ 464521 h 2324673"/>
              <a:gd name="connsiteX3" fmla="*/ 7006588 w 7146489"/>
              <a:gd name="connsiteY3" fmla="*/ 1582113 h 2324673"/>
              <a:gd name="connsiteX4" fmla="*/ 6195594 w 7146489"/>
              <a:gd name="connsiteY4" fmla="*/ 1961732 h 2324673"/>
              <a:gd name="connsiteX5" fmla="*/ 5887296 w 7146489"/>
              <a:gd name="connsiteY5" fmla="*/ 1979364 h 2324673"/>
              <a:gd name="connsiteX6" fmla="*/ 5651426 w 7146489"/>
              <a:gd name="connsiteY6" fmla="*/ 2324673 h 2324673"/>
              <a:gd name="connsiteX7" fmla="*/ 5083761 w 7146489"/>
              <a:gd name="connsiteY7" fmla="*/ 1966130 h 2324673"/>
              <a:gd name="connsiteX8" fmla="*/ 4756239 w 7146489"/>
              <a:gd name="connsiteY8" fmla="*/ 1966530 h 2324673"/>
              <a:gd name="connsiteX9" fmla="*/ 798349 w 7146489"/>
              <a:gd name="connsiteY9" fmla="*/ 1974002 h 2324673"/>
              <a:gd name="connsiteX10" fmla="*/ 72629 w 7146489"/>
              <a:gd name="connsiteY10" fmla="*/ 1516273 h 2324673"/>
              <a:gd name="connsiteX11" fmla="*/ 67427 w 7146489"/>
              <a:gd name="connsiteY11" fmla="*/ 590515 h 2324673"/>
              <a:gd name="connsiteX12" fmla="*/ 810950 w 7146489"/>
              <a:gd name="connsiteY12" fmla="*/ 119685 h 2324673"/>
              <a:gd name="connsiteX13" fmla="*/ 2386918 w 7146489"/>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61345 w 7162874"/>
              <a:gd name="connsiteY4" fmla="*/ 1958949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15791 w 7175362"/>
              <a:gd name="connsiteY0" fmla="*/ 28473 h 2324673"/>
              <a:gd name="connsiteX1" fmla="*/ 6075084 w 7175362"/>
              <a:gd name="connsiteY1" fmla="*/ 32599 h 2324673"/>
              <a:gd name="connsiteX2" fmla="*/ 7108033 w 7175362"/>
              <a:gd name="connsiteY2" fmla="*/ 464521 h 2324673"/>
              <a:gd name="connsiteX3" fmla="*/ 7035461 w 7175362"/>
              <a:gd name="connsiteY3" fmla="*/ 1582113 h 2324673"/>
              <a:gd name="connsiteX4" fmla="*/ 6273833 w 7175362"/>
              <a:gd name="connsiteY4" fmla="*/ 1958949 h 2324673"/>
              <a:gd name="connsiteX5" fmla="*/ 5916169 w 7175362"/>
              <a:gd name="connsiteY5" fmla="*/ 1979364 h 2324673"/>
              <a:gd name="connsiteX6" fmla="*/ 5680299 w 7175362"/>
              <a:gd name="connsiteY6" fmla="*/ 2324673 h 2324673"/>
              <a:gd name="connsiteX7" fmla="*/ 5112634 w 7175362"/>
              <a:gd name="connsiteY7" fmla="*/ 1966130 h 2324673"/>
              <a:gd name="connsiteX8" fmla="*/ 4785112 w 7175362"/>
              <a:gd name="connsiteY8" fmla="*/ 1966530 h 2324673"/>
              <a:gd name="connsiteX9" fmla="*/ 827222 w 7175362"/>
              <a:gd name="connsiteY9" fmla="*/ 1974002 h 2324673"/>
              <a:gd name="connsiteX10" fmla="*/ 49621 w 7175362"/>
              <a:gd name="connsiteY10" fmla="*/ 1465977 h 2324673"/>
              <a:gd name="connsiteX11" fmla="*/ 96300 w 7175362"/>
              <a:gd name="connsiteY11" fmla="*/ 590515 h 2324673"/>
              <a:gd name="connsiteX12" fmla="*/ 839823 w 7175362"/>
              <a:gd name="connsiteY12" fmla="*/ 119685 h 2324673"/>
              <a:gd name="connsiteX13" fmla="*/ 2415791 w 7175362"/>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41119 w 7189259"/>
              <a:gd name="connsiteY9" fmla="*/ 1974002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37790 w 7197361"/>
              <a:gd name="connsiteY0" fmla="*/ 28473 h 2324673"/>
              <a:gd name="connsiteX1" fmla="*/ 6097083 w 7197361"/>
              <a:gd name="connsiteY1" fmla="*/ 32599 h 2324673"/>
              <a:gd name="connsiteX2" fmla="*/ 7130032 w 7197361"/>
              <a:gd name="connsiteY2" fmla="*/ 464521 h 2324673"/>
              <a:gd name="connsiteX3" fmla="*/ 7057460 w 7197361"/>
              <a:gd name="connsiteY3" fmla="*/ 1582113 h 2324673"/>
              <a:gd name="connsiteX4" fmla="*/ 6295832 w 7197361"/>
              <a:gd name="connsiteY4" fmla="*/ 1958949 h 2324673"/>
              <a:gd name="connsiteX5" fmla="*/ 5938168 w 7197361"/>
              <a:gd name="connsiteY5" fmla="*/ 1979364 h 2324673"/>
              <a:gd name="connsiteX6" fmla="*/ 5702298 w 7197361"/>
              <a:gd name="connsiteY6" fmla="*/ 2324673 h 2324673"/>
              <a:gd name="connsiteX7" fmla="*/ 5167717 w 7197361"/>
              <a:gd name="connsiteY7" fmla="*/ 1991006 h 2324673"/>
              <a:gd name="connsiteX8" fmla="*/ 4796084 w 7197361"/>
              <a:gd name="connsiteY8" fmla="*/ 1971505 h 2324673"/>
              <a:gd name="connsiteX9" fmla="*/ 829030 w 7197361"/>
              <a:gd name="connsiteY9" fmla="*/ 1937567 h 2324673"/>
              <a:gd name="connsiteX10" fmla="*/ 40400 w 7197361"/>
              <a:gd name="connsiteY10" fmla="*/ 1382316 h 2324673"/>
              <a:gd name="connsiteX11" fmla="*/ 118299 w 7197361"/>
              <a:gd name="connsiteY11" fmla="*/ 590515 h 2324673"/>
              <a:gd name="connsiteX12" fmla="*/ 861822 w 7197361"/>
              <a:gd name="connsiteY12" fmla="*/ 119685 h 2324673"/>
              <a:gd name="connsiteX13" fmla="*/ 2437790 w 7197361"/>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40061 w 7197363"/>
              <a:gd name="connsiteY9" fmla="*/ 192761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220557"/>
              <a:gd name="connsiteY0" fmla="*/ 28473 h 2324673"/>
              <a:gd name="connsiteX1" fmla="*/ 6097085 w 7220557"/>
              <a:gd name="connsiteY1" fmla="*/ 32599 h 2324673"/>
              <a:gd name="connsiteX2" fmla="*/ 7130034 w 7220557"/>
              <a:gd name="connsiteY2" fmla="*/ 464521 h 2324673"/>
              <a:gd name="connsiteX3" fmla="*/ 7101574 w 7220557"/>
              <a:gd name="connsiteY3" fmla="*/ 1567187 h 2324673"/>
              <a:gd name="connsiteX4" fmla="*/ 6295834 w 7220557"/>
              <a:gd name="connsiteY4" fmla="*/ 1958949 h 2324673"/>
              <a:gd name="connsiteX5" fmla="*/ 5938170 w 7220557"/>
              <a:gd name="connsiteY5" fmla="*/ 1979364 h 2324673"/>
              <a:gd name="connsiteX6" fmla="*/ 5702300 w 7220557"/>
              <a:gd name="connsiteY6" fmla="*/ 2324673 h 2324673"/>
              <a:gd name="connsiteX7" fmla="*/ 5167719 w 7220557"/>
              <a:gd name="connsiteY7" fmla="*/ 1991006 h 2324673"/>
              <a:gd name="connsiteX8" fmla="*/ 4796086 w 7220557"/>
              <a:gd name="connsiteY8" fmla="*/ 1971505 h 2324673"/>
              <a:gd name="connsiteX9" fmla="*/ 840061 w 7220557"/>
              <a:gd name="connsiteY9" fmla="*/ 1927617 h 2324673"/>
              <a:gd name="connsiteX10" fmla="*/ 40402 w 7220557"/>
              <a:gd name="connsiteY10" fmla="*/ 1382316 h 2324673"/>
              <a:gd name="connsiteX11" fmla="*/ 118301 w 7220557"/>
              <a:gd name="connsiteY11" fmla="*/ 590515 h 2324673"/>
              <a:gd name="connsiteX12" fmla="*/ 861824 w 7220557"/>
              <a:gd name="connsiteY12" fmla="*/ 119685 h 2324673"/>
              <a:gd name="connsiteX13" fmla="*/ 2437792 w 7220557"/>
              <a:gd name="connsiteY13" fmla="*/ 28473 h 2324673"/>
              <a:gd name="connsiteX0" fmla="*/ 2437792 w 7220557"/>
              <a:gd name="connsiteY0" fmla="*/ 28473 h 2314723"/>
              <a:gd name="connsiteX1" fmla="*/ 6097085 w 7220557"/>
              <a:gd name="connsiteY1" fmla="*/ 32599 h 2314723"/>
              <a:gd name="connsiteX2" fmla="*/ 7130034 w 7220557"/>
              <a:gd name="connsiteY2" fmla="*/ 464521 h 2314723"/>
              <a:gd name="connsiteX3" fmla="*/ 7101574 w 7220557"/>
              <a:gd name="connsiteY3" fmla="*/ 1567187 h 2314723"/>
              <a:gd name="connsiteX4" fmla="*/ 6295834 w 7220557"/>
              <a:gd name="connsiteY4" fmla="*/ 1958949 h 2314723"/>
              <a:gd name="connsiteX5" fmla="*/ 5938170 w 7220557"/>
              <a:gd name="connsiteY5" fmla="*/ 1979364 h 2314723"/>
              <a:gd name="connsiteX6" fmla="*/ 5669215 w 7220557"/>
              <a:gd name="connsiteY6" fmla="*/ 2314723 h 2314723"/>
              <a:gd name="connsiteX7" fmla="*/ 5167719 w 7220557"/>
              <a:gd name="connsiteY7" fmla="*/ 1991006 h 2314723"/>
              <a:gd name="connsiteX8" fmla="*/ 4796086 w 7220557"/>
              <a:gd name="connsiteY8" fmla="*/ 1971505 h 2314723"/>
              <a:gd name="connsiteX9" fmla="*/ 840061 w 7220557"/>
              <a:gd name="connsiteY9" fmla="*/ 1927617 h 2314723"/>
              <a:gd name="connsiteX10" fmla="*/ 40402 w 7220557"/>
              <a:gd name="connsiteY10" fmla="*/ 1382316 h 2314723"/>
              <a:gd name="connsiteX11" fmla="*/ 118301 w 7220557"/>
              <a:gd name="connsiteY11" fmla="*/ 590515 h 2314723"/>
              <a:gd name="connsiteX12" fmla="*/ 861824 w 7220557"/>
              <a:gd name="connsiteY12" fmla="*/ 119685 h 2314723"/>
              <a:gd name="connsiteX13" fmla="*/ 2437792 w 7220557"/>
              <a:gd name="connsiteY13" fmla="*/ 28473 h 231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20557" h="2314723">
                <a:moveTo>
                  <a:pt x="2437792" y="28473"/>
                </a:moveTo>
                <a:cubicBezTo>
                  <a:pt x="3720936" y="-19524"/>
                  <a:pt x="4770035" y="1011"/>
                  <a:pt x="6097085" y="32599"/>
                </a:cubicBezTo>
                <a:cubicBezTo>
                  <a:pt x="6241375" y="32599"/>
                  <a:pt x="6941349" y="44458"/>
                  <a:pt x="7130034" y="464521"/>
                </a:cubicBezTo>
                <a:cubicBezTo>
                  <a:pt x="7207443" y="822538"/>
                  <a:pt x="7299936" y="1107572"/>
                  <a:pt x="7101574" y="1567187"/>
                </a:cubicBezTo>
                <a:cubicBezTo>
                  <a:pt x="7012674" y="1820442"/>
                  <a:pt x="6826441" y="1941454"/>
                  <a:pt x="6295834" y="1958949"/>
                </a:cubicBezTo>
                <a:cubicBezTo>
                  <a:pt x="6201573" y="1967661"/>
                  <a:pt x="6028835" y="1978328"/>
                  <a:pt x="5938170" y="1979364"/>
                </a:cubicBezTo>
                <a:cubicBezTo>
                  <a:pt x="5846464" y="2148329"/>
                  <a:pt x="5703170" y="2299450"/>
                  <a:pt x="5669215" y="2314723"/>
                </a:cubicBezTo>
                <a:cubicBezTo>
                  <a:pt x="5397092" y="2101809"/>
                  <a:pt x="5307818" y="2068828"/>
                  <a:pt x="5167719" y="1991006"/>
                </a:cubicBezTo>
                <a:lnTo>
                  <a:pt x="4796086" y="1971505"/>
                </a:lnTo>
                <a:cubicBezTo>
                  <a:pt x="3970001" y="2004968"/>
                  <a:pt x="1743341" y="1983706"/>
                  <a:pt x="840061" y="1927617"/>
                </a:cubicBezTo>
                <a:cubicBezTo>
                  <a:pt x="393004" y="1877867"/>
                  <a:pt x="110456" y="1617395"/>
                  <a:pt x="40402" y="1382316"/>
                </a:cubicBezTo>
                <a:cubicBezTo>
                  <a:pt x="-46199" y="1071836"/>
                  <a:pt x="18879" y="1018771"/>
                  <a:pt x="118301" y="590515"/>
                </a:cubicBezTo>
                <a:cubicBezTo>
                  <a:pt x="161844" y="286569"/>
                  <a:pt x="632474" y="128192"/>
                  <a:pt x="861824" y="119685"/>
                </a:cubicBezTo>
                <a:cubicBezTo>
                  <a:pt x="1206200" y="97914"/>
                  <a:pt x="1792517" y="47314"/>
                  <a:pt x="2437792" y="28473"/>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tel 1">
            <a:extLst>
              <a:ext uri="{FF2B5EF4-FFF2-40B4-BE49-F238E27FC236}">
                <a16:creationId xmlns:a16="http://schemas.microsoft.com/office/drawing/2014/main" id="{D8FDFDA5-F184-7BF5-DB21-0DC428D50C7C}"/>
              </a:ext>
            </a:extLst>
          </p:cNvPr>
          <p:cNvSpPr>
            <a:spLocks noGrp="1"/>
          </p:cNvSpPr>
          <p:nvPr>
            <p:ph type="title"/>
          </p:nvPr>
        </p:nvSpPr>
        <p:spPr>
          <a:xfrm>
            <a:off x="957999" y="4309023"/>
            <a:ext cx="4236148" cy="1218737"/>
          </a:xfrm>
        </p:spPr>
        <p:txBody>
          <a:bodyPr vert="horz" lIns="91440" tIns="45720" rIns="91440" bIns="45720" rtlCol="0" anchor="b">
            <a:normAutofit/>
          </a:bodyPr>
          <a:lstStyle/>
          <a:p>
            <a:pPr algn="ctr"/>
            <a:r>
              <a:rPr lang="en-US" dirty="0" err="1"/>
              <a:t>Takk</a:t>
            </a:r>
            <a:r>
              <a:rPr lang="en-US" dirty="0"/>
              <a:t> for meg</a:t>
            </a:r>
          </a:p>
        </p:txBody>
      </p:sp>
      <p:sp>
        <p:nvSpPr>
          <p:cNvPr id="33" name="Freeform: Shape 32">
            <a:extLst>
              <a:ext uri="{FF2B5EF4-FFF2-40B4-BE49-F238E27FC236}">
                <a16:creationId xmlns:a16="http://schemas.microsoft.com/office/drawing/2014/main" id="{3CEFF6F4-C041-4E7F-9C99-93B222CB8D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71682" y="3391906"/>
            <a:ext cx="4808784" cy="2769498"/>
          </a:xfrm>
          <a:custGeom>
            <a:avLst/>
            <a:gdLst>
              <a:gd name="connsiteX0" fmla="*/ 4456852 w 7096563"/>
              <a:gd name="connsiteY0" fmla="*/ 382 h 2526654"/>
              <a:gd name="connsiteX1" fmla="*/ 5996285 w 7096563"/>
              <a:gd name="connsiteY1" fmla="*/ 12882 h 2526654"/>
              <a:gd name="connsiteX2" fmla="*/ 7029234 w 7096563"/>
              <a:gd name="connsiteY2" fmla="*/ 444804 h 2526654"/>
              <a:gd name="connsiteX3" fmla="*/ 6956662 w 7096563"/>
              <a:gd name="connsiteY3" fmla="*/ 1562396 h 2526654"/>
              <a:gd name="connsiteX4" fmla="*/ 6145668 w 7096563"/>
              <a:gd name="connsiteY4" fmla="*/ 1942015 h 2526654"/>
              <a:gd name="connsiteX5" fmla="*/ 5837370 w 7096563"/>
              <a:gd name="connsiteY5" fmla="*/ 1959647 h 2526654"/>
              <a:gd name="connsiteX6" fmla="*/ 5815841 w 7096563"/>
              <a:gd name="connsiteY6" fmla="*/ 2526654 h 2526654"/>
              <a:gd name="connsiteX7" fmla="*/ 5303195 w 7096563"/>
              <a:gd name="connsiteY7" fmla="*/ 1946413 h 2526654"/>
              <a:gd name="connsiteX8" fmla="*/ 5039055 w 7096563"/>
              <a:gd name="connsiteY8" fmla="*/ 1933347 h 2526654"/>
              <a:gd name="connsiteX9" fmla="*/ 875181 w 7096563"/>
              <a:gd name="connsiteY9" fmla="*/ 1954285 h 2526654"/>
              <a:gd name="connsiteX10" fmla="*/ 149462 w 7096563"/>
              <a:gd name="connsiteY10" fmla="*/ 1489824 h 2526654"/>
              <a:gd name="connsiteX11" fmla="*/ 33346 w 7096563"/>
              <a:gd name="connsiteY11" fmla="*/ 604461 h 2526654"/>
              <a:gd name="connsiteX12" fmla="*/ 761024 w 7096563"/>
              <a:gd name="connsiteY12" fmla="*/ 99968 h 2526654"/>
              <a:gd name="connsiteX13" fmla="*/ 2289456 w 7096563"/>
              <a:gd name="connsiteY13" fmla="*/ 35686 h 2526654"/>
              <a:gd name="connsiteX14" fmla="*/ 2355877 w 7096563"/>
              <a:gd name="connsiteY14" fmla="*/ 33952 h 2526654"/>
              <a:gd name="connsiteX15" fmla="*/ 2355877 w 7096563"/>
              <a:gd name="connsiteY15" fmla="*/ 18770 h 2526654"/>
              <a:gd name="connsiteX16" fmla="*/ 2878392 w 7096563"/>
              <a:gd name="connsiteY16" fmla="*/ 18770 h 2526654"/>
              <a:gd name="connsiteX17" fmla="*/ 2878392 w 7096563"/>
              <a:gd name="connsiteY17" fmla="*/ 20840 h 2526654"/>
              <a:gd name="connsiteX18" fmla="*/ 3326250 w 7096563"/>
              <a:gd name="connsiteY18" fmla="*/ 11889 h 2526654"/>
              <a:gd name="connsiteX19" fmla="*/ 4456852 w 7096563"/>
              <a:gd name="connsiteY19" fmla="*/ 382 h 2526654"/>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355877 w 7096563"/>
              <a:gd name="connsiteY14" fmla="*/ 33570 h 2526272"/>
              <a:gd name="connsiteX15" fmla="*/ 2878392 w 7096563"/>
              <a:gd name="connsiteY15" fmla="*/ 18388 h 2526272"/>
              <a:gd name="connsiteX16" fmla="*/ 2878392 w 7096563"/>
              <a:gd name="connsiteY16" fmla="*/ 20458 h 2526272"/>
              <a:gd name="connsiteX17" fmla="*/ 3326250 w 7096563"/>
              <a:gd name="connsiteY17" fmla="*/ 11507 h 2526272"/>
              <a:gd name="connsiteX18" fmla="*/ 4456852 w 7096563"/>
              <a:gd name="connsiteY18"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355877 w 7096563"/>
              <a:gd name="connsiteY14" fmla="*/ 33570 h 2526272"/>
              <a:gd name="connsiteX15" fmla="*/ 2878392 w 7096563"/>
              <a:gd name="connsiteY15" fmla="*/ 18388 h 2526272"/>
              <a:gd name="connsiteX16" fmla="*/ 3326250 w 7096563"/>
              <a:gd name="connsiteY16" fmla="*/ 11507 h 2526272"/>
              <a:gd name="connsiteX17" fmla="*/ 4456852 w 7096563"/>
              <a:gd name="connsiteY17"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2878392 w 7096563"/>
              <a:gd name="connsiteY14" fmla="*/ 18388 h 2526272"/>
              <a:gd name="connsiteX15" fmla="*/ 3326250 w 7096563"/>
              <a:gd name="connsiteY15" fmla="*/ 11507 h 2526272"/>
              <a:gd name="connsiteX16" fmla="*/ 4456852 w 7096563"/>
              <a:gd name="connsiteY16"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3326250 w 7096563"/>
              <a:gd name="connsiteY14" fmla="*/ 11507 h 2526272"/>
              <a:gd name="connsiteX15" fmla="*/ 4456852 w 7096563"/>
              <a:gd name="connsiteY15" fmla="*/ 0 h 2526272"/>
              <a:gd name="connsiteX0" fmla="*/ 4456852 w 7096563"/>
              <a:gd name="connsiteY0" fmla="*/ 0 h 2526272"/>
              <a:gd name="connsiteX1" fmla="*/ 5996285 w 7096563"/>
              <a:gd name="connsiteY1" fmla="*/ 12500 h 2526272"/>
              <a:gd name="connsiteX2" fmla="*/ 7029234 w 7096563"/>
              <a:gd name="connsiteY2" fmla="*/ 444422 h 2526272"/>
              <a:gd name="connsiteX3" fmla="*/ 6956662 w 7096563"/>
              <a:gd name="connsiteY3" fmla="*/ 1562014 h 2526272"/>
              <a:gd name="connsiteX4" fmla="*/ 6145668 w 7096563"/>
              <a:gd name="connsiteY4" fmla="*/ 1941633 h 2526272"/>
              <a:gd name="connsiteX5" fmla="*/ 5837370 w 7096563"/>
              <a:gd name="connsiteY5" fmla="*/ 1959265 h 2526272"/>
              <a:gd name="connsiteX6" fmla="*/ 5815841 w 7096563"/>
              <a:gd name="connsiteY6" fmla="*/ 2526272 h 2526272"/>
              <a:gd name="connsiteX7" fmla="*/ 5303195 w 7096563"/>
              <a:gd name="connsiteY7" fmla="*/ 1946031 h 2526272"/>
              <a:gd name="connsiteX8" fmla="*/ 5039055 w 7096563"/>
              <a:gd name="connsiteY8" fmla="*/ 1932965 h 2526272"/>
              <a:gd name="connsiteX9" fmla="*/ 875181 w 7096563"/>
              <a:gd name="connsiteY9" fmla="*/ 1953903 h 2526272"/>
              <a:gd name="connsiteX10" fmla="*/ 149462 w 7096563"/>
              <a:gd name="connsiteY10" fmla="*/ 1489442 h 2526272"/>
              <a:gd name="connsiteX11" fmla="*/ 33346 w 7096563"/>
              <a:gd name="connsiteY11" fmla="*/ 604079 h 2526272"/>
              <a:gd name="connsiteX12" fmla="*/ 761024 w 7096563"/>
              <a:gd name="connsiteY12" fmla="*/ 99586 h 2526272"/>
              <a:gd name="connsiteX13" fmla="*/ 2289456 w 7096563"/>
              <a:gd name="connsiteY13" fmla="*/ 35304 h 2526272"/>
              <a:gd name="connsiteX14" fmla="*/ 4456852 w 7096563"/>
              <a:gd name="connsiteY14" fmla="*/ 0 h 2526272"/>
              <a:gd name="connsiteX0" fmla="*/ 2289456 w 7096563"/>
              <a:gd name="connsiteY0" fmla="*/ 22804 h 2513772"/>
              <a:gd name="connsiteX1" fmla="*/ 5996285 w 7096563"/>
              <a:gd name="connsiteY1" fmla="*/ 0 h 2513772"/>
              <a:gd name="connsiteX2" fmla="*/ 7029234 w 7096563"/>
              <a:gd name="connsiteY2" fmla="*/ 431922 h 2513772"/>
              <a:gd name="connsiteX3" fmla="*/ 6956662 w 7096563"/>
              <a:gd name="connsiteY3" fmla="*/ 1549514 h 2513772"/>
              <a:gd name="connsiteX4" fmla="*/ 6145668 w 7096563"/>
              <a:gd name="connsiteY4" fmla="*/ 1929133 h 2513772"/>
              <a:gd name="connsiteX5" fmla="*/ 5837370 w 7096563"/>
              <a:gd name="connsiteY5" fmla="*/ 1946765 h 2513772"/>
              <a:gd name="connsiteX6" fmla="*/ 5815841 w 7096563"/>
              <a:gd name="connsiteY6" fmla="*/ 2513772 h 2513772"/>
              <a:gd name="connsiteX7" fmla="*/ 5303195 w 7096563"/>
              <a:gd name="connsiteY7" fmla="*/ 1933531 h 2513772"/>
              <a:gd name="connsiteX8" fmla="*/ 5039055 w 7096563"/>
              <a:gd name="connsiteY8" fmla="*/ 1920465 h 2513772"/>
              <a:gd name="connsiteX9" fmla="*/ 875181 w 7096563"/>
              <a:gd name="connsiteY9" fmla="*/ 1941403 h 2513772"/>
              <a:gd name="connsiteX10" fmla="*/ 149462 w 7096563"/>
              <a:gd name="connsiteY10" fmla="*/ 1476942 h 2513772"/>
              <a:gd name="connsiteX11" fmla="*/ 33346 w 7096563"/>
              <a:gd name="connsiteY11" fmla="*/ 591579 h 2513772"/>
              <a:gd name="connsiteX12" fmla="*/ 761024 w 7096563"/>
              <a:gd name="connsiteY12" fmla="*/ 87086 h 2513772"/>
              <a:gd name="connsiteX13" fmla="*/ 2289456 w 7096563"/>
              <a:gd name="connsiteY13" fmla="*/ 22804 h 2513772"/>
              <a:gd name="connsiteX0" fmla="*/ 2289456 w 7096563"/>
              <a:gd name="connsiteY0" fmla="*/ 33636 h 2524604"/>
              <a:gd name="connsiteX1" fmla="*/ 5996285 w 7096563"/>
              <a:gd name="connsiteY1" fmla="*/ 10832 h 2524604"/>
              <a:gd name="connsiteX2" fmla="*/ 7029234 w 7096563"/>
              <a:gd name="connsiteY2" fmla="*/ 442754 h 2524604"/>
              <a:gd name="connsiteX3" fmla="*/ 6956662 w 7096563"/>
              <a:gd name="connsiteY3" fmla="*/ 1560346 h 2524604"/>
              <a:gd name="connsiteX4" fmla="*/ 6145668 w 7096563"/>
              <a:gd name="connsiteY4" fmla="*/ 1939965 h 2524604"/>
              <a:gd name="connsiteX5" fmla="*/ 5837370 w 7096563"/>
              <a:gd name="connsiteY5" fmla="*/ 1957597 h 2524604"/>
              <a:gd name="connsiteX6" fmla="*/ 5815841 w 7096563"/>
              <a:gd name="connsiteY6" fmla="*/ 2524604 h 2524604"/>
              <a:gd name="connsiteX7" fmla="*/ 5303195 w 7096563"/>
              <a:gd name="connsiteY7" fmla="*/ 1944363 h 2524604"/>
              <a:gd name="connsiteX8" fmla="*/ 5039055 w 7096563"/>
              <a:gd name="connsiteY8" fmla="*/ 1931297 h 2524604"/>
              <a:gd name="connsiteX9" fmla="*/ 875181 w 7096563"/>
              <a:gd name="connsiteY9" fmla="*/ 1952235 h 2524604"/>
              <a:gd name="connsiteX10" fmla="*/ 149462 w 7096563"/>
              <a:gd name="connsiteY10" fmla="*/ 1487774 h 2524604"/>
              <a:gd name="connsiteX11" fmla="*/ 33346 w 7096563"/>
              <a:gd name="connsiteY11" fmla="*/ 602411 h 2524604"/>
              <a:gd name="connsiteX12" fmla="*/ 761024 w 7096563"/>
              <a:gd name="connsiteY12" fmla="*/ 97918 h 2524604"/>
              <a:gd name="connsiteX13" fmla="*/ 2289456 w 7096563"/>
              <a:gd name="connsiteY13" fmla="*/ 33636 h 2524604"/>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446227"/>
              <a:gd name="connsiteX1" fmla="*/ 5996285 w 7096563"/>
              <a:gd name="connsiteY1" fmla="*/ 10832 h 2446227"/>
              <a:gd name="connsiteX2" fmla="*/ 7029234 w 7096563"/>
              <a:gd name="connsiteY2" fmla="*/ 442754 h 2446227"/>
              <a:gd name="connsiteX3" fmla="*/ 6956662 w 7096563"/>
              <a:gd name="connsiteY3" fmla="*/ 1560346 h 2446227"/>
              <a:gd name="connsiteX4" fmla="*/ 6145668 w 7096563"/>
              <a:gd name="connsiteY4" fmla="*/ 1939965 h 2446227"/>
              <a:gd name="connsiteX5" fmla="*/ 5837370 w 7096563"/>
              <a:gd name="connsiteY5" fmla="*/ 1957597 h 2446227"/>
              <a:gd name="connsiteX6" fmla="*/ 5801458 w 7096563"/>
              <a:gd name="connsiteY6" fmla="*/ 2446227 h 2446227"/>
              <a:gd name="connsiteX7" fmla="*/ 5303195 w 7096563"/>
              <a:gd name="connsiteY7" fmla="*/ 1944363 h 2446227"/>
              <a:gd name="connsiteX8" fmla="*/ 5039055 w 7096563"/>
              <a:gd name="connsiteY8" fmla="*/ 1931297 h 2446227"/>
              <a:gd name="connsiteX9" fmla="*/ 875181 w 7096563"/>
              <a:gd name="connsiteY9" fmla="*/ 1952235 h 2446227"/>
              <a:gd name="connsiteX10" fmla="*/ 149462 w 7096563"/>
              <a:gd name="connsiteY10" fmla="*/ 1487774 h 2446227"/>
              <a:gd name="connsiteX11" fmla="*/ 33346 w 7096563"/>
              <a:gd name="connsiteY11" fmla="*/ 602411 h 2446227"/>
              <a:gd name="connsiteX12" fmla="*/ 761024 w 7096563"/>
              <a:gd name="connsiteY12" fmla="*/ 97918 h 2446227"/>
              <a:gd name="connsiteX13" fmla="*/ 2289456 w 7096563"/>
              <a:gd name="connsiteY13" fmla="*/ 33636 h 2446227"/>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875181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289456 w 7096563"/>
              <a:gd name="connsiteY0" fmla="*/ 33636 h 2397161"/>
              <a:gd name="connsiteX1" fmla="*/ 5996285 w 7096563"/>
              <a:gd name="connsiteY1" fmla="*/ 10832 h 2397161"/>
              <a:gd name="connsiteX2" fmla="*/ 7029234 w 7096563"/>
              <a:gd name="connsiteY2" fmla="*/ 442754 h 2397161"/>
              <a:gd name="connsiteX3" fmla="*/ 6956662 w 7096563"/>
              <a:gd name="connsiteY3" fmla="*/ 1560346 h 2397161"/>
              <a:gd name="connsiteX4" fmla="*/ 6145668 w 7096563"/>
              <a:gd name="connsiteY4" fmla="*/ 1939965 h 2397161"/>
              <a:gd name="connsiteX5" fmla="*/ 5837370 w 7096563"/>
              <a:gd name="connsiteY5" fmla="*/ 1957597 h 2397161"/>
              <a:gd name="connsiteX6" fmla="*/ 5791636 w 7096563"/>
              <a:gd name="connsiteY6" fmla="*/ 2397161 h 2397161"/>
              <a:gd name="connsiteX7" fmla="*/ 5303195 w 7096563"/>
              <a:gd name="connsiteY7" fmla="*/ 1944363 h 2397161"/>
              <a:gd name="connsiteX8" fmla="*/ 5039055 w 7096563"/>
              <a:gd name="connsiteY8" fmla="*/ 1931297 h 2397161"/>
              <a:gd name="connsiteX9" fmla="*/ 748423 w 7096563"/>
              <a:gd name="connsiteY9" fmla="*/ 1952235 h 2397161"/>
              <a:gd name="connsiteX10" fmla="*/ 149462 w 7096563"/>
              <a:gd name="connsiteY10" fmla="*/ 1487774 h 2397161"/>
              <a:gd name="connsiteX11" fmla="*/ 33346 w 7096563"/>
              <a:gd name="connsiteY11" fmla="*/ 602411 h 2397161"/>
              <a:gd name="connsiteX12" fmla="*/ 761024 w 7096563"/>
              <a:gd name="connsiteY12" fmla="*/ 97918 h 2397161"/>
              <a:gd name="connsiteX13" fmla="*/ 2289456 w 7096563"/>
              <a:gd name="connsiteY13" fmla="*/ 33636 h 2397161"/>
              <a:gd name="connsiteX0" fmla="*/ 2347315 w 7154422"/>
              <a:gd name="connsiteY0" fmla="*/ 33636 h 2397161"/>
              <a:gd name="connsiteX1" fmla="*/ 6054144 w 7154422"/>
              <a:gd name="connsiteY1" fmla="*/ 10832 h 2397161"/>
              <a:gd name="connsiteX2" fmla="*/ 7087093 w 7154422"/>
              <a:gd name="connsiteY2" fmla="*/ 442754 h 2397161"/>
              <a:gd name="connsiteX3" fmla="*/ 7014521 w 7154422"/>
              <a:gd name="connsiteY3" fmla="*/ 1560346 h 2397161"/>
              <a:gd name="connsiteX4" fmla="*/ 6203527 w 7154422"/>
              <a:gd name="connsiteY4" fmla="*/ 1939965 h 2397161"/>
              <a:gd name="connsiteX5" fmla="*/ 5895229 w 7154422"/>
              <a:gd name="connsiteY5" fmla="*/ 1957597 h 2397161"/>
              <a:gd name="connsiteX6" fmla="*/ 5849495 w 7154422"/>
              <a:gd name="connsiteY6" fmla="*/ 2397161 h 2397161"/>
              <a:gd name="connsiteX7" fmla="*/ 5361054 w 7154422"/>
              <a:gd name="connsiteY7" fmla="*/ 1944363 h 2397161"/>
              <a:gd name="connsiteX8" fmla="*/ 5096914 w 7154422"/>
              <a:gd name="connsiteY8" fmla="*/ 1931297 h 2397161"/>
              <a:gd name="connsiteX9" fmla="*/ 806282 w 7154422"/>
              <a:gd name="connsiteY9" fmla="*/ 1952235 h 2397161"/>
              <a:gd name="connsiteX10" fmla="*/ 80562 w 7154422"/>
              <a:gd name="connsiteY10" fmla="*/ 1494506 h 2397161"/>
              <a:gd name="connsiteX11" fmla="*/ 91205 w 7154422"/>
              <a:gd name="connsiteY11" fmla="*/ 602411 h 2397161"/>
              <a:gd name="connsiteX12" fmla="*/ 818883 w 7154422"/>
              <a:gd name="connsiteY12" fmla="*/ 97918 h 2397161"/>
              <a:gd name="connsiteX13" fmla="*/ 2347315 w 7154422"/>
              <a:gd name="connsiteY13" fmla="*/ 33636 h 2397161"/>
              <a:gd name="connsiteX0" fmla="*/ 2353100 w 7160207"/>
              <a:gd name="connsiteY0" fmla="*/ 33636 h 2397161"/>
              <a:gd name="connsiteX1" fmla="*/ 6059929 w 7160207"/>
              <a:gd name="connsiteY1" fmla="*/ 10832 h 2397161"/>
              <a:gd name="connsiteX2" fmla="*/ 7092878 w 7160207"/>
              <a:gd name="connsiteY2" fmla="*/ 442754 h 2397161"/>
              <a:gd name="connsiteX3" fmla="*/ 7020306 w 7160207"/>
              <a:gd name="connsiteY3" fmla="*/ 1560346 h 2397161"/>
              <a:gd name="connsiteX4" fmla="*/ 6209312 w 7160207"/>
              <a:gd name="connsiteY4" fmla="*/ 1939965 h 2397161"/>
              <a:gd name="connsiteX5" fmla="*/ 5901014 w 7160207"/>
              <a:gd name="connsiteY5" fmla="*/ 1957597 h 2397161"/>
              <a:gd name="connsiteX6" fmla="*/ 5855280 w 7160207"/>
              <a:gd name="connsiteY6" fmla="*/ 2397161 h 2397161"/>
              <a:gd name="connsiteX7" fmla="*/ 5366839 w 7160207"/>
              <a:gd name="connsiteY7" fmla="*/ 1944363 h 2397161"/>
              <a:gd name="connsiteX8" fmla="*/ 5102699 w 7160207"/>
              <a:gd name="connsiteY8" fmla="*/ 1931297 h 2397161"/>
              <a:gd name="connsiteX9" fmla="*/ 812067 w 7160207"/>
              <a:gd name="connsiteY9" fmla="*/ 1952235 h 2397161"/>
              <a:gd name="connsiteX10" fmla="*/ 86347 w 7160207"/>
              <a:gd name="connsiteY10" fmla="*/ 1494506 h 2397161"/>
              <a:gd name="connsiteX11" fmla="*/ 81145 w 7160207"/>
              <a:gd name="connsiteY11" fmla="*/ 568748 h 2397161"/>
              <a:gd name="connsiteX12" fmla="*/ 824668 w 7160207"/>
              <a:gd name="connsiteY12" fmla="*/ 97918 h 2397161"/>
              <a:gd name="connsiteX13" fmla="*/ 2353100 w 7160207"/>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377216 w 7170584"/>
              <a:gd name="connsiteY7" fmla="*/ 1944363 h 2397161"/>
              <a:gd name="connsiteX8" fmla="*/ 5113076 w 7170584"/>
              <a:gd name="connsiteY8" fmla="*/ 1931297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377216 w 7170584"/>
              <a:gd name="connsiteY7" fmla="*/ 1944363 h 2397161"/>
              <a:gd name="connsiteX8" fmla="*/ 4891248 w 7170584"/>
              <a:gd name="connsiteY8" fmla="*/ 1944763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97161"/>
              <a:gd name="connsiteX1" fmla="*/ 6070306 w 7170584"/>
              <a:gd name="connsiteY1" fmla="*/ 10832 h 2397161"/>
              <a:gd name="connsiteX2" fmla="*/ 7103255 w 7170584"/>
              <a:gd name="connsiteY2" fmla="*/ 442754 h 2397161"/>
              <a:gd name="connsiteX3" fmla="*/ 7030683 w 7170584"/>
              <a:gd name="connsiteY3" fmla="*/ 1560346 h 2397161"/>
              <a:gd name="connsiteX4" fmla="*/ 6219689 w 7170584"/>
              <a:gd name="connsiteY4" fmla="*/ 1939965 h 2397161"/>
              <a:gd name="connsiteX5" fmla="*/ 5911391 w 7170584"/>
              <a:gd name="connsiteY5" fmla="*/ 1957597 h 2397161"/>
              <a:gd name="connsiteX6" fmla="*/ 5865657 w 7170584"/>
              <a:gd name="connsiteY6" fmla="*/ 2397161 h 2397161"/>
              <a:gd name="connsiteX7" fmla="*/ 5218769 w 7170584"/>
              <a:gd name="connsiteY7" fmla="*/ 1944363 h 2397161"/>
              <a:gd name="connsiteX8" fmla="*/ 4891248 w 7170584"/>
              <a:gd name="connsiteY8" fmla="*/ 1944763 h 2397161"/>
              <a:gd name="connsiteX9" fmla="*/ 822444 w 7170584"/>
              <a:gd name="connsiteY9" fmla="*/ 1952235 h 2397161"/>
              <a:gd name="connsiteX10" fmla="*/ 96724 w 7170584"/>
              <a:gd name="connsiteY10" fmla="*/ 1494506 h 2397161"/>
              <a:gd name="connsiteX11" fmla="*/ 91522 w 7170584"/>
              <a:gd name="connsiteY11" fmla="*/ 568748 h 2397161"/>
              <a:gd name="connsiteX12" fmla="*/ 835045 w 7170584"/>
              <a:gd name="connsiteY12" fmla="*/ 97918 h 2397161"/>
              <a:gd name="connsiteX13" fmla="*/ 2363477 w 7170584"/>
              <a:gd name="connsiteY13" fmla="*/ 33636 h 239716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70231"/>
              <a:gd name="connsiteX1" fmla="*/ 6070306 w 7170584"/>
              <a:gd name="connsiteY1" fmla="*/ 10832 h 2370231"/>
              <a:gd name="connsiteX2" fmla="*/ 7103255 w 7170584"/>
              <a:gd name="connsiteY2" fmla="*/ 442754 h 2370231"/>
              <a:gd name="connsiteX3" fmla="*/ 7030683 w 7170584"/>
              <a:gd name="connsiteY3" fmla="*/ 1560346 h 2370231"/>
              <a:gd name="connsiteX4" fmla="*/ 6219689 w 7170584"/>
              <a:gd name="connsiteY4" fmla="*/ 1939965 h 2370231"/>
              <a:gd name="connsiteX5" fmla="*/ 5911391 w 7170584"/>
              <a:gd name="connsiteY5" fmla="*/ 1957597 h 2370231"/>
              <a:gd name="connsiteX6" fmla="*/ 5675521 w 7170584"/>
              <a:gd name="connsiteY6" fmla="*/ 2370231 h 2370231"/>
              <a:gd name="connsiteX7" fmla="*/ 5218769 w 7170584"/>
              <a:gd name="connsiteY7" fmla="*/ 1944363 h 2370231"/>
              <a:gd name="connsiteX8" fmla="*/ 4891248 w 7170584"/>
              <a:gd name="connsiteY8" fmla="*/ 1944763 h 2370231"/>
              <a:gd name="connsiteX9" fmla="*/ 822444 w 7170584"/>
              <a:gd name="connsiteY9" fmla="*/ 1952235 h 2370231"/>
              <a:gd name="connsiteX10" fmla="*/ 96724 w 7170584"/>
              <a:gd name="connsiteY10" fmla="*/ 1494506 h 2370231"/>
              <a:gd name="connsiteX11" fmla="*/ 91522 w 7170584"/>
              <a:gd name="connsiteY11" fmla="*/ 568748 h 2370231"/>
              <a:gd name="connsiteX12" fmla="*/ 835045 w 7170584"/>
              <a:gd name="connsiteY12" fmla="*/ 97918 h 2370231"/>
              <a:gd name="connsiteX13" fmla="*/ 2363477 w 7170584"/>
              <a:gd name="connsiteY13" fmla="*/ 33636 h 2370231"/>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218769 w 7170584"/>
              <a:gd name="connsiteY7" fmla="*/ 1944363 h 2302906"/>
              <a:gd name="connsiteX8" fmla="*/ 4891248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218769 w 7170584"/>
              <a:gd name="connsiteY7" fmla="*/ 1944363 h 2302906"/>
              <a:gd name="connsiteX8" fmla="*/ 4780334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363477 w 7170584"/>
              <a:gd name="connsiteY0" fmla="*/ 33636 h 2302906"/>
              <a:gd name="connsiteX1" fmla="*/ 6070306 w 7170584"/>
              <a:gd name="connsiteY1" fmla="*/ 10832 h 2302906"/>
              <a:gd name="connsiteX2" fmla="*/ 7103255 w 7170584"/>
              <a:gd name="connsiteY2" fmla="*/ 442754 h 2302906"/>
              <a:gd name="connsiteX3" fmla="*/ 7030683 w 7170584"/>
              <a:gd name="connsiteY3" fmla="*/ 1560346 h 2302906"/>
              <a:gd name="connsiteX4" fmla="*/ 6219689 w 7170584"/>
              <a:gd name="connsiteY4" fmla="*/ 1939965 h 2302906"/>
              <a:gd name="connsiteX5" fmla="*/ 5911391 w 7170584"/>
              <a:gd name="connsiteY5" fmla="*/ 1957597 h 2302906"/>
              <a:gd name="connsiteX6" fmla="*/ 5675521 w 7170584"/>
              <a:gd name="connsiteY6" fmla="*/ 2302906 h 2302906"/>
              <a:gd name="connsiteX7" fmla="*/ 5107856 w 7170584"/>
              <a:gd name="connsiteY7" fmla="*/ 1944363 h 2302906"/>
              <a:gd name="connsiteX8" fmla="*/ 4780334 w 7170584"/>
              <a:gd name="connsiteY8" fmla="*/ 1944763 h 2302906"/>
              <a:gd name="connsiteX9" fmla="*/ 822444 w 7170584"/>
              <a:gd name="connsiteY9" fmla="*/ 1952235 h 2302906"/>
              <a:gd name="connsiteX10" fmla="*/ 96724 w 7170584"/>
              <a:gd name="connsiteY10" fmla="*/ 1494506 h 2302906"/>
              <a:gd name="connsiteX11" fmla="*/ 91522 w 7170584"/>
              <a:gd name="connsiteY11" fmla="*/ 568748 h 2302906"/>
              <a:gd name="connsiteX12" fmla="*/ 835045 w 7170584"/>
              <a:gd name="connsiteY12" fmla="*/ 97918 h 2302906"/>
              <a:gd name="connsiteX13" fmla="*/ 2363477 w 7170584"/>
              <a:gd name="connsiteY13" fmla="*/ 33636 h 2302906"/>
              <a:gd name="connsiteX0" fmla="*/ 2411013 w 7170584"/>
              <a:gd name="connsiteY0" fmla="*/ 13172 h 2309372"/>
              <a:gd name="connsiteX1" fmla="*/ 6070306 w 7170584"/>
              <a:gd name="connsiteY1" fmla="*/ 17298 h 2309372"/>
              <a:gd name="connsiteX2" fmla="*/ 7103255 w 7170584"/>
              <a:gd name="connsiteY2" fmla="*/ 449220 h 2309372"/>
              <a:gd name="connsiteX3" fmla="*/ 7030683 w 7170584"/>
              <a:gd name="connsiteY3" fmla="*/ 1566812 h 2309372"/>
              <a:gd name="connsiteX4" fmla="*/ 6219689 w 7170584"/>
              <a:gd name="connsiteY4" fmla="*/ 1946431 h 2309372"/>
              <a:gd name="connsiteX5" fmla="*/ 5911391 w 7170584"/>
              <a:gd name="connsiteY5" fmla="*/ 1964063 h 2309372"/>
              <a:gd name="connsiteX6" fmla="*/ 5675521 w 7170584"/>
              <a:gd name="connsiteY6" fmla="*/ 2309372 h 2309372"/>
              <a:gd name="connsiteX7" fmla="*/ 5107856 w 7170584"/>
              <a:gd name="connsiteY7" fmla="*/ 1950829 h 2309372"/>
              <a:gd name="connsiteX8" fmla="*/ 4780334 w 7170584"/>
              <a:gd name="connsiteY8" fmla="*/ 1951229 h 2309372"/>
              <a:gd name="connsiteX9" fmla="*/ 822444 w 7170584"/>
              <a:gd name="connsiteY9" fmla="*/ 1958701 h 2309372"/>
              <a:gd name="connsiteX10" fmla="*/ 96724 w 7170584"/>
              <a:gd name="connsiteY10" fmla="*/ 1500972 h 2309372"/>
              <a:gd name="connsiteX11" fmla="*/ 91522 w 7170584"/>
              <a:gd name="connsiteY11" fmla="*/ 575214 h 2309372"/>
              <a:gd name="connsiteX12" fmla="*/ 835045 w 7170584"/>
              <a:gd name="connsiteY12" fmla="*/ 104384 h 2309372"/>
              <a:gd name="connsiteX13" fmla="*/ 2411013 w 7170584"/>
              <a:gd name="connsiteY13" fmla="*/ 13172 h 2309372"/>
              <a:gd name="connsiteX0" fmla="*/ 2411013 w 7170584"/>
              <a:gd name="connsiteY0" fmla="*/ 28473 h 2324673"/>
              <a:gd name="connsiteX1" fmla="*/ 6070306 w 7170584"/>
              <a:gd name="connsiteY1" fmla="*/ 32599 h 2324673"/>
              <a:gd name="connsiteX2" fmla="*/ 7103255 w 7170584"/>
              <a:gd name="connsiteY2" fmla="*/ 464521 h 2324673"/>
              <a:gd name="connsiteX3" fmla="*/ 7030683 w 7170584"/>
              <a:gd name="connsiteY3" fmla="*/ 1582113 h 2324673"/>
              <a:gd name="connsiteX4" fmla="*/ 6219689 w 7170584"/>
              <a:gd name="connsiteY4" fmla="*/ 1961732 h 2324673"/>
              <a:gd name="connsiteX5" fmla="*/ 5911391 w 7170584"/>
              <a:gd name="connsiteY5" fmla="*/ 1979364 h 2324673"/>
              <a:gd name="connsiteX6" fmla="*/ 5675521 w 7170584"/>
              <a:gd name="connsiteY6" fmla="*/ 2324673 h 2324673"/>
              <a:gd name="connsiteX7" fmla="*/ 5107856 w 7170584"/>
              <a:gd name="connsiteY7" fmla="*/ 1966130 h 2324673"/>
              <a:gd name="connsiteX8" fmla="*/ 4780334 w 7170584"/>
              <a:gd name="connsiteY8" fmla="*/ 1966530 h 2324673"/>
              <a:gd name="connsiteX9" fmla="*/ 822444 w 7170584"/>
              <a:gd name="connsiteY9" fmla="*/ 1974002 h 2324673"/>
              <a:gd name="connsiteX10" fmla="*/ 96724 w 7170584"/>
              <a:gd name="connsiteY10" fmla="*/ 1516273 h 2324673"/>
              <a:gd name="connsiteX11" fmla="*/ 91522 w 7170584"/>
              <a:gd name="connsiteY11" fmla="*/ 590515 h 2324673"/>
              <a:gd name="connsiteX12" fmla="*/ 835045 w 7170584"/>
              <a:gd name="connsiteY12" fmla="*/ 119685 h 2324673"/>
              <a:gd name="connsiteX13" fmla="*/ 2411013 w 7170584"/>
              <a:gd name="connsiteY13" fmla="*/ 28473 h 2324673"/>
              <a:gd name="connsiteX0" fmla="*/ 2386918 w 7146489"/>
              <a:gd name="connsiteY0" fmla="*/ 28473 h 2324673"/>
              <a:gd name="connsiteX1" fmla="*/ 6046211 w 7146489"/>
              <a:gd name="connsiteY1" fmla="*/ 32599 h 2324673"/>
              <a:gd name="connsiteX2" fmla="*/ 7079160 w 7146489"/>
              <a:gd name="connsiteY2" fmla="*/ 464521 h 2324673"/>
              <a:gd name="connsiteX3" fmla="*/ 7006588 w 7146489"/>
              <a:gd name="connsiteY3" fmla="*/ 1582113 h 2324673"/>
              <a:gd name="connsiteX4" fmla="*/ 6195594 w 7146489"/>
              <a:gd name="connsiteY4" fmla="*/ 1961732 h 2324673"/>
              <a:gd name="connsiteX5" fmla="*/ 5887296 w 7146489"/>
              <a:gd name="connsiteY5" fmla="*/ 1979364 h 2324673"/>
              <a:gd name="connsiteX6" fmla="*/ 5651426 w 7146489"/>
              <a:gd name="connsiteY6" fmla="*/ 2324673 h 2324673"/>
              <a:gd name="connsiteX7" fmla="*/ 5083761 w 7146489"/>
              <a:gd name="connsiteY7" fmla="*/ 1966130 h 2324673"/>
              <a:gd name="connsiteX8" fmla="*/ 4756239 w 7146489"/>
              <a:gd name="connsiteY8" fmla="*/ 1966530 h 2324673"/>
              <a:gd name="connsiteX9" fmla="*/ 798349 w 7146489"/>
              <a:gd name="connsiteY9" fmla="*/ 1974002 h 2324673"/>
              <a:gd name="connsiteX10" fmla="*/ 72629 w 7146489"/>
              <a:gd name="connsiteY10" fmla="*/ 1516273 h 2324673"/>
              <a:gd name="connsiteX11" fmla="*/ 67427 w 7146489"/>
              <a:gd name="connsiteY11" fmla="*/ 590515 h 2324673"/>
              <a:gd name="connsiteX12" fmla="*/ 810950 w 7146489"/>
              <a:gd name="connsiteY12" fmla="*/ 119685 h 2324673"/>
              <a:gd name="connsiteX13" fmla="*/ 2386918 w 7146489"/>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11979 w 7162874"/>
              <a:gd name="connsiteY4" fmla="*/ 1961732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03303 w 7162874"/>
              <a:gd name="connsiteY0" fmla="*/ 28473 h 2324673"/>
              <a:gd name="connsiteX1" fmla="*/ 6062596 w 7162874"/>
              <a:gd name="connsiteY1" fmla="*/ 32599 h 2324673"/>
              <a:gd name="connsiteX2" fmla="*/ 7095545 w 7162874"/>
              <a:gd name="connsiteY2" fmla="*/ 464521 h 2324673"/>
              <a:gd name="connsiteX3" fmla="*/ 7022973 w 7162874"/>
              <a:gd name="connsiteY3" fmla="*/ 1582113 h 2324673"/>
              <a:gd name="connsiteX4" fmla="*/ 6261345 w 7162874"/>
              <a:gd name="connsiteY4" fmla="*/ 1958949 h 2324673"/>
              <a:gd name="connsiteX5" fmla="*/ 5903681 w 7162874"/>
              <a:gd name="connsiteY5" fmla="*/ 1979364 h 2324673"/>
              <a:gd name="connsiteX6" fmla="*/ 5667811 w 7162874"/>
              <a:gd name="connsiteY6" fmla="*/ 2324673 h 2324673"/>
              <a:gd name="connsiteX7" fmla="*/ 5100146 w 7162874"/>
              <a:gd name="connsiteY7" fmla="*/ 1966130 h 2324673"/>
              <a:gd name="connsiteX8" fmla="*/ 4772624 w 7162874"/>
              <a:gd name="connsiteY8" fmla="*/ 1966530 h 2324673"/>
              <a:gd name="connsiteX9" fmla="*/ 814734 w 7162874"/>
              <a:gd name="connsiteY9" fmla="*/ 1974002 h 2324673"/>
              <a:gd name="connsiteX10" fmla="*/ 57324 w 7162874"/>
              <a:gd name="connsiteY10" fmla="*/ 1529738 h 2324673"/>
              <a:gd name="connsiteX11" fmla="*/ 83812 w 7162874"/>
              <a:gd name="connsiteY11" fmla="*/ 590515 h 2324673"/>
              <a:gd name="connsiteX12" fmla="*/ 827335 w 7162874"/>
              <a:gd name="connsiteY12" fmla="*/ 119685 h 2324673"/>
              <a:gd name="connsiteX13" fmla="*/ 2403303 w 7162874"/>
              <a:gd name="connsiteY13" fmla="*/ 28473 h 2324673"/>
              <a:gd name="connsiteX0" fmla="*/ 2415791 w 7175362"/>
              <a:gd name="connsiteY0" fmla="*/ 28473 h 2324673"/>
              <a:gd name="connsiteX1" fmla="*/ 6075084 w 7175362"/>
              <a:gd name="connsiteY1" fmla="*/ 32599 h 2324673"/>
              <a:gd name="connsiteX2" fmla="*/ 7108033 w 7175362"/>
              <a:gd name="connsiteY2" fmla="*/ 464521 h 2324673"/>
              <a:gd name="connsiteX3" fmla="*/ 7035461 w 7175362"/>
              <a:gd name="connsiteY3" fmla="*/ 1582113 h 2324673"/>
              <a:gd name="connsiteX4" fmla="*/ 6273833 w 7175362"/>
              <a:gd name="connsiteY4" fmla="*/ 1958949 h 2324673"/>
              <a:gd name="connsiteX5" fmla="*/ 5916169 w 7175362"/>
              <a:gd name="connsiteY5" fmla="*/ 1979364 h 2324673"/>
              <a:gd name="connsiteX6" fmla="*/ 5680299 w 7175362"/>
              <a:gd name="connsiteY6" fmla="*/ 2324673 h 2324673"/>
              <a:gd name="connsiteX7" fmla="*/ 5112634 w 7175362"/>
              <a:gd name="connsiteY7" fmla="*/ 1966130 h 2324673"/>
              <a:gd name="connsiteX8" fmla="*/ 4785112 w 7175362"/>
              <a:gd name="connsiteY8" fmla="*/ 1966530 h 2324673"/>
              <a:gd name="connsiteX9" fmla="*/ 827222 w 7175362"/>
              <a:gd name="connsiteY9" fmla="*/ 1974002 h 2324673"/>
              <a:gd name="connsiteX10" fmla="*/ 49621 w 7175362"/>
              <a:gd name="connsiteY10" fmla="*/ 1465977 h 2324673"/>
              <a:gd name="connsiteX11" fmla="*/ 96300 w 7175362"/>
              <a:gd name="connsiteY11" fmla="*/ 590515 h 2324673"/>
              <a:gd name="connsiteX12" fmla="*/ 839823 w 7175362"/>
              <a:gd name="connsiteY12" fmla="*/ 119685 h 2324673"/>
              <a:gd name="connsiteX13" fmla="*/ 2415791 w 7175362"/>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41119 w 7189259"/>
              <a:gd name="connsiteY9" fmla="*/ 1974002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11325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26531 w 7189259"/>
              <a:gd name="connsiteY7" fmla="*/ 1966130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99009 w 7189259"/>
              <a:gd name="connsiteY8" fmla="*/ 1966530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29688 w 7189259"/>
              <a:gd name="connsiteY0" fmla="*/ 28473 h 2324673"/>
              <a:gd name="connsiteX1" fmla="*/ 6088981 w 7189259"/>
              <a:gd name="connsiteY1" fmla="*/ 32599 h 2324673"/>
              <a:gd name="connsiteX2" fmla="*/ 7121930 w 7189259"/>
              <a:gd name="connsiteY2" fmla="*/ 464521 h 2324673"/>
              <a:gd name="connsiteX3" fmla="*/ 7049358 w 7189259"/>
              <a:gd name="connsiteY3" fmla="*/ 1582113 h 2324673"/>
              <a:gd name="connsiteX4" fmla="*/ 6287730 w 7189259"/>
              <a:gd name="connsiteY4" fmla="*/ 1958949 h 2324673"/>
              <a:gd name="connsiteX5" fmla="*/ 5930066 w 7189259"/>
              <a:gd name="connsiteY5" fmla="*/ 1979364 h 2324673"/>
              <a:gd name="connsiteX6" fmla="*/ 5694196 w 7189259"/>
              <a:gd name="connsiteY6" fmla="*/ 2324673 h 2324673"/>
              <a:gd name="connsiteX7" fmla="*/ 5159615 w 7189259"/>
              <a:gd name="connsiteY7" fmla="*/ 1991006 h 2324673"/>
              <a:gd name="connsiteX8" fmla="*/ 4787982 w 7189259"/>
              <a:gd name="connsiteY8" fmla="*/ 1971505 h 2324673"/>
              <a:gd name="connsiteX9" fmla="*/ 820928 w 7189259"/>
              <a:gd name="connsiteY9" fmla="*/ 1937567 h 2324673"/>
              <a:gd name="connsiteX10" fmla="*/ 43327 w 7189259"/>
              <a:gd name="connsiteY10" fmla="*/ 1402216 h 2324673"/>
              <a:gd name="connsiteX11" fmla="*/ 110197 w 7189259"/>
              <a:gd name="connsiteY11" fmla="*/ 590515 h 2324673"/>
              <a:gd name="connsiteX12" fmla="*/ 853720 w 7189259"/>
              <a:gd name="connsiteY12" fmla="*/ 119685 h 2324673"/>
              <a:gd name="connsiteX13" fmla="*/ 2429688 w 7189259"/>
              <a:gd name="connsiteY13" fmla="*/ 28473 h 2324673"/>
              <a:gd name="connsiteX0" fmla="*/ 2437790 w 7197361"/>
              <a:gd name="connsiteY0" fmla="*/ 28473 h 2324673"/>
              <a:gd name="connsiteX1" fmla="*/ 6097083 w 7197361"/>
              <a:gd name="connsiteY1" fmla="*/ 32599 h 2324673"/>
              <a:gd name="connsiteX2" fmla="*/ 7130032 w 7197361"/>
              <a:gd name="connsiteY2" fmla="*/ 464521 h 2324673"/>
              <a:gd name="connsiteX3" fmla="*/ 7057460 w 7197361"/>
              <a:gd name="connsiteY3" fmla="*/ 1582113 h 2324673"/>
              <a:gd name="connsiteX4" fmla="*/ 6295832 w 7197361"/>
              <a:gd name="connsiteY4" fmla="*/ 1958949 h 2324673"/>
              <a:gd name="connsiteX5" fmla="*/ 5938168 w 7197361"/>
              <a:gd name="connsiteY5" fmla="*/ 1979364 h 2324673"/>
              <a:gd name="connsiteX6" fmla="*/ 5702298 w 7197361"/>
              <a:gd name="connsiteY6" fmla="*/ 2324673 h 2324673"/>
              <a:gd name="connsiteX7" fmla="*/ 5167717 w 7197361"/>
              <a:gd name="connsiteY7" fmla="*/ 1991006 h 2324673"/>
              <a:gd name="connsiteX8" fmla="*/ 4796084 w 7197361"/>
              <a:gd name="connsiteY8" fmla="*/ 1971505 h 2324673"/>
              <a:gd name="connsiteX9" fmla="*/ 829030 w 7197361"/>
              <a:gd name="connsiteY9" fmla="*/ 1937567 h 2324673"/>
              <a:gd name="connsiteX10" fmla="*/ 40400 w 7197361"/>
              <a:gd name="connsiteY10" fmla="*/ 1382316 h 2324673"/>
              <a:gd name="connsiteX11" fmla="*/ 118299 w 7197361"/>
              <a:gd name="connsiteY11" fmla="*/ 590515 h 2324673"/>
              <a:gd name="connsiteX12" fmla="*/ 861822 w 7197361"/>
              <a:gd name="connsiteY12" fmla="*/ 119685 h 2324673"/>
              <a:gd name="connsiteX13" fmla="*/ 2437790 w 7197361"/>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29032 w 7197363"/>
              <a:gd name="connsiteY9" fmla="*/ 193756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197363"/>
              <a:gd name="connsiteY0" fmla="*/ 28473 h 2324673"/>
              <a:gd name="connsiteX1" fmla="*/ 6097085 w 7197363"/>
              <a:gd name="connsiteY1" fmla="*/ 32599 h 2324673"/>
              <a:gd name="connsiteX2" fmla="*/ 7130034 w 7197363"/>
              <a:gd name="connsiteY2" fmla="*/ 464521 h 2324673"/>
              <a:gd name="connsiteX3" fmla="*/ 7057462 w 7197363"/>
              <a:gd name="connsiteY3" fmla="*/ 1582113 h 2324673"/>
              <a:gd name="connsiteX4" fmla="*/ 6295834 w 7197363"/>
              <a:gd name="connsiteY4" fmla="*/ 1958949 h 2324673"/>
              <a:gd name="connsiteX5" fmla="*/ 5938170 w 7197363"/>
              <a:gd name="connsiteY5" fmla="*/ 1979364 h 2324673"/>
              <a:gd name="connsiteX6" fmla="*/ 5702300 w 7197363"/>
              <a:gd name="connsiteY6" fmla="*/ 2324673 h 2324673"/>
              <a:gd name="connsiteX7" fmla="*/ 5167719 w 7197363"/>
              <a:gd name="connsiteY7" fmla="*/ 1991006 h 2324673"/>
              <a:gd name="connsiteX8" fmla="*/ 4796086 w 7197363"/>
              <a:gd name="connsiteY8" fmla="*/ 1971505 h 2324673"/>
              <a:gd name="connsiteX9" fmla="*/ 840061 w 7197363"/>
              <a:gd name="connsiteY9" fmla="*/ 1927617 h 2324673"/>
              <a:gd name="connsiteX10" fmla="*/ 40402 w 7197363"/>
              <a:gd name="connsiteY10" fmla="*/ 1382316 h 2324673"/>
              <a:gd name="connsiteX11" fmla="*/ 118301 w 7197363"/>
              <a:gd name="connsiteY11" fmla="*/ 590515 h 2324673"/>
              <a:gd name="connsiteX12" fmla="*/ 861824 w 7197363"/>
              <a:gd name="connsiteY12" fmla="*/ 119685 h 2324673"/>
              <a:gd name="connsiteX13" fmla="*/ 2437792 w 7197363"/>
              <a:gd name="connsiteY13" fmla="*/ 28473 h 2324673"/>
              <a:gd name="connsiteX0" fmla="*/ 2437792 w 7220557"/>
              <a:gd name="connsiteY0" fmla="*/ 28473 h 2324673"/>
              <a:gd name="connsiteX1" fmla="*/ 6097085 w 7220557"/>
              <a:gd name="connsiteY1" fmla="*/ 32599 h 2324673"/>
              <a:gd name="connsiteX2" fmla="*/ 7130034 w 7220557"/>
              <a:gd name="connsiteY2" fmla="*/ 464521 h 2324673"/>
              <a:gd name="connsiteX3" fmla="*/ 7101574 w 7220557"/>
              <a:gd name="connsiteY3" fmla="*/ 1567187 h 2324673"/>
              <a:gd name="connsiteX4" fmla="*/ 6295834 w 7220557"/>
              <a:gd name="connsiteY4" fmla="*/ 1958949 h 2324673"/>
              <a:gd name="connsiteX5" fmla="*/ 5938170 w 7220557"/>
              <a:gd name="connsiteY5" fmla="*/ 1979364 h 2324673"/>
              <a:gd name="connsiteX6" fmla="*/ 5702300 w 7220557"/>
              <a:gd name="connsiteY6" fmla="*/ 2324673 h 2324673"/>
              <a:gd name="connsiteX7" fmla="*/ 5167719 w 7220557"/>
              <a:gd name="connsiteY7" fmla="*/ 1991006 h 2324673"/>
              <a:gd name="connsiteX8" fmla="*/ 4796086 w 7220557"/>
              <a:gd name="connsiteY8" fmla="*/ 1971505 h 2324673"/>
              <a:gd name="connsiteX9" fmla="*/ 840061 w 7220557"/>
              <a:gd name="connsiteY9" fmla="*/ 1927617 h 2324673"/>
              <a:gd name="connsiteX10" fmla="*/ 40402 w 7220557"/>
              <a:gd name="connsiteY10" fmla="*/ 1382316 h 2324673"/>
              <a:gd name="connsiteX11" fmla="*/ 118301 w 7220557"/>
              <a:gd name="connsiteY11" fmla="*/ 590515 h 2324673"/>
              <a:gd name="connsiteX12" fmla="*/ 861824 w 7220557"/>
              <a:gd name="connsiteY12" fmla="*/ 119685 h 2324673"/>
              <a:gd name="connsiteX13" fmla="*/ 2437792 w 7220557"/>
              <a:gd name="connsiteY13" fmla="*/ 28473 h 2324673"/>
              <a:gd name="connsiteX0" fmla="*/ 2437792 w 7220557"/>
              <a:gd name="connsiteY0" fmla="*/ 28473 h 2314723"/>
              <a:gd name="connsiteX1" fmla="*/ 6097085 w 7220557"/>
              <a:gd name="connsiteY1" fmla="*/ 32599 h 2314723"/>
              <a:gd name="connsiteX2" fmla="*/ 7130034 w 7220557"/>
              <a:gd name="connsiteY2" fmla="*/ 464521 h 2314723"/>
              <a:gd name="connsiteX3" fmla="*/ 7101574 w 7220557"/>
              <a:gd name="connsiteY3" fmla="*/ 1567187 h 2314723"/>
              <a:gd name="connsiteX4" fmla="*/ 6295834 w 7220557"/>
              <a:gd name="connsiteY4" fmla="*/ 1958949 h 2314723"/>
              <a:gd name="connsiteX5" fmla="*/ 5938170 w 7220557"/>
              <a:gd name="connsiteY5" fmla="*/ 1979364 h 2314723"/>
              <a:gd name="connsiteX6" fmla="*/ 5669215 w 7220557"/>
              <a:gd name="connsiteY6" fmla="*/ 2314723 h 2314723"/>
              <a:gd name="connsiteX7" fmla="*/ 5167719 w 7220557"/>
              <a:gd name="connsiteY7" fmla="*/ 1991006 h 2314723"/>
              <a:gd name="connsiteX8" fmla="*/ 4796086 w 7220557"/>
              <a:gd name="connsiteY8" fmla="*/ 1971505 h 2314723"/>
              <a:gd name="connsiteX9" fmla="*/ 840061 w 7220557"/>
              <a:gd name="connsiteY9" fmla="*/ 1927617 h 2314723"/>
              <a:gd name="connsiteX10" fmla="*/ 40402 w 7220557"/>
              <a:gd name="connsiteY10" fmla="*/ 1382316 h 2314723"/>
              <a:gd name="connsiteX11" fmla="*/ 118301 w 7220557"/>
              <a:gd name="connsiteY11" fmla="*/ 590515 h 2314723"/>
              <a:gd name="connsiteX12" fmla="*/ 861824 w 7220557"/>
              <a:gd name="connsiteY12" fmla="*/ 119685 h 2314723"/>
              <a:gd name="connsiteX13" fmla="*/ 2437792 w 7220557"/>
              <a:gd name="connsiteY13" fmla="*/ 28473 h 231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20557" h="2314723">
                <a:moveTo>
                  <a:pt x="2437792" y="28473"/>
                </a:moveTo>
                <a:cubicBezTo>
                  <a:pt x="3720936" y="-19524"/>
                  <a:pt x="4770035" y="1011"/>
                  <a:pt x="6097085" y="32599"/>
                </a:cubicBezTo>
                <a:cubicBezTo>
                  <a:pt x="6241375" y="32599"/>
                  <a:pt x="6941349" y="44458"/>
                  <a:pt x="7130034" y="464521"/>
                </a:cubicBezTo>
                <a:cubicBezTo>
                  <a:pt x="7207443" y="822538"/>
                  <a:pt x="7299936" y="1107572"/>
                  <a:pt x="7101574" y="1567187"/>
                </a:cubicBezTo>
                <a:cubicBezTo>
                  <a:pt x="7012674" y="1820442"/>
                  <a:pt x="6826441" y="1941454"/>
                  <a:pt x="6295834" y="1958949"/>
                </a:cubicBezTo>
                <a:cubicBezTo>
                  <a:pt x="6201573" y="1967661"/>
                  <a:pt x="6028835" y="1978328"/>
                  <a:pt x="5938170" y="1979364"/>
                </a:cubicBezTo>
                <a:cubicBezTo>
                  <a:pt x="5846464" y="2148329"/>
                  <a:pt x="5703170" y="2299450"/>
                  <a:pt x="5669215" y="2314723"/>
                </a:cubicBezTo>
                <a:cubicBezTo>
                  <a:pt x="5397092" y="2101809"/>
                  <a:pt x="5307818" y="2068828"/>
                  <a:pt x="5167719" y="1991006"/>
                </a:cubicBezTo>
                <a:lnTo>
                  <a:pt x="4796086" y="1971505"/>
                </a:lnTo>
                <a:cubicBezTo>
                  <a:pt x="3970001" y="2004968"/>
                  <a:pt x="1743341" y="1983706"/>
                  <a:pt x="840061" y="1927617"/>
                </a:cubicBezTo>
                <a:cubicBezTo>
                  <a:pt x="393004" y="1877867"/>
                  <a:pt x="110456" y="1617395"/>
                  <a:pt x="40402" y="1382316"/>
                </a:cubicBezTo>
                <a:cubicBezTo>
                  <a:pt x="-46199" y="1071836"/>
                  <a:pt x="18879" y="1018771"/>
                  <a:pt x="118301" y="590515"/>
                </a:cubicBezTo>
                <a:cubicBezTo>
                  <a:pt x="161844" y="286569"/>
                  <a:pt x="632474" y="128192"/>
                  <a:pt x="861824" y="119685"/>
                </a:cubicBezTo>
                <a:cubicBezTo>
                  <a:pt x="1206200" y="97914"/>
                  <a:pt x="1792517" y="47314"/>
                  <a:pt x="2437792" y="28473"/>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88542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F24C61-5807-261D-D35D-FF7EE9A0A893}"/>
              </a:ext>
            </a:extLst>
          </p:cNvPr>
          <p:cNvSpPr>
            <a:spLocks noGrp="1"/>
          </p:cNvSpPr>
          <p:nvPr>
            <p:ph type="title"/>
          </p:nvPr>
        </p:nvSpPr>
        <p:spPr>
          <a:xfrm>
            <a:off x="512775" y="78039"/>
            <a:ext cx="9404350" cy="1400175"/>
          </a:xfrm>
        </p:spPr>
        <p:txBody>
          <a:bodyPr>
            <a:normAutofit/>
          </a:bodyPr>
          <a:lstStyle/>
          <a:p>
            <a:r>
              <a:rPr lang="nb-NO" dirty="0">
                <a:latin typeface="Times New Roman"/>
                <a:cs typeface="Times New Roman"/>
              </a:rPr>
              <a:t>SiO Helse</a:t>
            </a:r>
            <a:endParaRPr lang="nb-NO" dirty="0"/>
          </a:p>
        </p:txBody>
      </p:sp>
      <p:sp>
        <p:nvSpPr>
          <p:cNvPr id="4" name="Rektangel: avrundede hjørner 3">
            <a:extLst>
              <a:ext uri="{FF2B5EF4-FFF2-40B4-BE49-F238E27FC236}">
                <a16:creationId xmlns:a16="http://schemas.microsoft.com/office/drawing/2014/main" id="{B490D324-DC65-5961-1964-7A72D9B9F262}"/>
              </a:ext>
            </a:extLst>
          </p:cNvPr>
          <p:cNvSpPr/>
          <p:nvPr/>
        </p:nvSpPr>
        <p:spPr>
          <a:xfrm>
            <a:off x="593230" y="1478214"/>
            <a:ext cx="2932023" cy="42608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chemeClr val="tx1">
                    <a:lumMod val="50000"/>
                  </a:schemeClr>
                </a:solidFill>
                <a:effectLst/>
                <a:uLnTx/>
                <a:uFillTx/>
                <a:latin typeface="Arial" panose="020B0604020202020204"/>
                <a:ea typeface="+mn-ea"/>
                <a:cs typeface="+mn-cs"/>
              </a:rPr>
              <a:t>Allmenn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chemeClr val="tx1">
                    <a:lumMod val="50000"/>
                  </a:schemeClr>
                </a:solidFill>
                <a:effectLst/>
                <a:uLnTx/>
                <a:uFillTx/>
                <a:latin typeface="Arial" panose="020B0604020202020204"/>
                <a:ea typeface="+mn-ea"/>
                <a:cs typeface="+mn-cs"/>
              </a:rPr>
              <a:t>15 </a:t>
            </a:r>
            <a:r>
              <a:rPr kumimoji="0" lang="nb-NO" sz="1800" b="0" i="0" u="none" strike="noStrike" kern="1200" cap="none" spc="0" normalizeH="0" baseline="0" noProof="0" dirty="0" err="1">
                <a:ln>
                  <a:noFill/>
                </a:ln>
                <a:solidFill>
                  <a:schemeClr val="tx1">
                    <a:lumMod val="50000"/>
                  </a:schemeClr>
                </a:solidFill>
                <a:effectLst/>
                <a:uLnTx/>
                <a:uFillTx/>
                <a:latin typeface="Arial" panose="020B0604020202020204"/>
                <a:ea typeface="+mn-ea"/>
                <a:cs typeface="+mn-cs"/>
              </a:rPr>
              <a:t>fastlegehjemler+LIS</a:t>
            </a:r>
            <a:endParaRPr kumimoji="0" lang="nb-NO" sz="1800" b="0" i="0" u="none" strike="noStrike" kern="1200" cap="none" spc="0" normalizeH="0" baseline="0" noProof="0" dirty="0">
              <a:ln>
                <a:noFill/>
              </a:ln>
              <a:solidFill>
                <a:schemeClr val="tx1">
                  <a:lumMod val="50000"/>
                </a:schemeClr>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solidFill>
                  <a:schemeClr val="tx1">
                    <a:lumMod val="50000"/>
                  </a:schemeClr>
                </a:solidFill>
                <a:latin typeface="Arial" panose="020B0604020202020204"/>
              </a:rPr>
              <a:t>Helsesykepleier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solidFill>
                  <a:schemeClr val="tx1">
                    <a:lumMod val="50000"/>
                  </a:schemeClr>
                </a:solidFill>
                <a:latin typeface="Arial" panose="020B0604020202020204"/>
              </a:rPr>
              <a:t>Vaksineklinikk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800" b="0" i="0" u="none" strike="noStrike" kern="1200" cap="none" spc="0" normalizeH="0" baseline="0" noProof="0" dirty="0">
              <a:ln>
                <a:noFill/>
              </a:ln>
              <a:solidFill>
                <a:schemeClr val="tx1">
                  <a:lumMod val="50000"/>
                </a:schemeClr>
              </a:solidFill>
              <a:effectLst/>
              <a:uLnTx/>
              <a:uFillTx/>
              <a:latin typeface="Arial" panose="020B0604020202020204"/>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solidFill>
                  <a:schemeClr val="tx1">
                    <a:lumMod val="50000"/>
                  </a:schemeClr>
                </a:solidFill>
                <a:latin typeface="Arial" panose="020B0604020202020204"/>
                <a:cs typeface="Arial"/>
              </a:rPr>
              <a:t>Ca. 16 500 fastlegepasienter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800" b="0" i="0" u="none" strike="noStrike" kern="1200" cap="none" spc="0" normalizeH="0" baseline="0" noProof="0" dirty="0">
              <a:ln>
                <a:noFill/>
              </a:ln>
              <a:solidFill>
                <a:schemeClr val="tx1">
                  <a:lumMod val="50000"/>
                </a:schemeClr>
              </a:solidFill>
              <a:effectLst/>
              <a:uLnTx/>
              <a:uFillTx/>
              <a:latin typeface="Arial" panose="020B0604020202020204"/>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solidFill>
                  <a:schemeClr val="tx1">
                    <a:lumMod val="50000"/>
                  </a:schemeClr>
                </a:solidFill>
                <a:latin typeface="Arial" panose="020B0604020202020204"/>
                <a:cs typeface="Arial"/>
              </a:rPr>
              <a:t>Refusjonsordning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800" b="0" i="0" u="none" strike="noStrike" kern="1200" cap="none" spc="0" normalizeH="0" baseline="0" noProof="0" dirty="0">
              <a:ln>
                <a:noFill/>
              </a:ln>
              <a:solidFill>
                <a:schemeClr val="tx1">
                  <a:lumMod val="50000"/>
                </a:schemeClr>
              </a:solidFill>
              <a:effectLst/>
              <a:uLnTx/>
              <a:uFillTx/>
              <a:latin typeface="Arial" panose="020B0604020202020204"/>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solidFill>
                  <a:schemeClr val="tx1">
                    <a:lumMod val="50000"/>
                  </a:schemeClr>
                </a:solidFill>
                <a:latin typeface="Arial" panose="020B0604020202020204"/>
                <a:cs typeface="Arial"/>
              </a:rPr>
              <a:t>Ca. 20% av konsultasjonene er knyttet til psykisk helseutfordringer</a:t>
            </a:r>
            <a:endParaRPr kumimoji="0" lang="nb-NO" sz="1800" b="0" i="0" u="none" strike="noStrike" kern="1200" cap="none" spc="0" normalizeH="0" baseline="0" noProof="0" dirty="0">
              <a:ln>
                <a:noFill/>
              </a:ln>
              <a:solidFill>
                <a:schemeClr val="tx1">
                  <a:lumMod val="50000"/>
                </a:schemeClr>
              </a:solidFill>
              <a:effectLst/>
              <a:uLnTx/>
              <a:uFillTx/>
              <a:latin typeface="Arial" panose="020B0604020202020204"/>
              <a:ea typeface="+mn-ea"/>
              <a:cs typeface="Arial"/>
            </a:endParaRPr>
          </a:p>
        </p:txBody>
      </p:sp>
      <p:sp>
        <p:nvSpPr>
          <p:cNvPr id="7" name="Rektangel: avrundede hjørner 6">
            <a:extLst>
              <a:ext uri="{FF2B5EF4-FFF2-40B4-BE49-F238E27FC236}">
                <a16:creationId xmlns:a16="http://schemas.microsoft.com/office/drawing/2014/main" id="{9661D839-C373-56B4-1868-C8601C328AF3}"/>
              </a:ext>
            </a:extLst>
          </p:cNvPr>
          <p:cNvSpPr/>
          <p:nvPr/>
        </p:nvSpPr>
        <p:spPr>
          <a:xfrm>
            <a:off x="3836839" y="1478212"/>
            <a:ext cx="2932023" cy="42608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chemeClr val="tx1">
                    <a:lumMod val="50000"/>
                  </a:schemeClr>
                </a:solidFill>
                <a:effectLst/>
                <a:uLnTx/>
                <a:uFillTx/>
                <a:latin typeface="Arial" panose="020B0604020202020204"/>
                <a:ea typeface="+mn-ea"/>
                <a:cs typeface="+mn-cs"/>
              </a:rPr>
              <a:t>Tannhelse </a:t>
            </a:r>
            <a:endParaRPr kumimoji="0" lang="nb-NO" sz="1800" b="1" i="0" u="none" strike="noStrike" kern="1200" cap="none" spc="0" normalizeH="0" baseline="0" noProof="0" dirty="0">
              <a:ln>
                <a:noFill/>
              </a:ln>
              <a:solidFill>
                <a:schemeClr val="tx1">
                  <a:lumMod val="50000"/>
                </a:schemeClr>
              </a:solidFill>
              <a:effectLst/>
              <a:uLnTx/>
              <a:uFillTx/>
              <a:latin typeface="Arial" panose="020B0604020202020204"/>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chemeClr val="tx1">
                    <a:lumMod val="50000"/>
                  </a:schemeClr>
                </a:solidFill>
                <a:effectLst/>
                <a:uLnTx/>
                <a:uFillTx/>
                <a:latin typeface="Arial" panose="020B0604020202020204"/>
                <a:ea typeface="+mn-ea"/>
                <a:cs typeface="+mn-cs"/>
              </a:rPr>
              <a:t>4 tannlegestoler bemannet dag og kveld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solidFill>
                <a:schemeClr val="tx1">
                  <a:lumMod val="50000"/>
                </a:schemeClr>
              </a:solidFill>
              <a:latin typeface="Arial" panose="020B060402020202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chemeClr val="tx1">
                    <a:lumMod val="50000"/>
                  </a:schemeClr>
                </a:solidFill>
                <a:effectLst/>
                <a:uLnTx/>
                <a:uFillTx/>
                <a:latin typeface="Arial" panose="020B0604020202020204"/>
                <a:ea typeface="+mn-ea"/>
                <a:cs typeface="+mn-cs"/>
              </a:rPr>
              <a:t>Opp mot 75% reduksjon i pris for 21-24 åringer bosatt i Oslo</a:t>
            </a:r>
            <a:endParaRPr kumimoji="0" lang="nb-NO" sz="1800" b="0" i="0" u="none" strike="noStrike" kern="1200" cap="none" spc="0" normalizeH="0" baseline="0" noProof="0" dirty="0">
              <a:ln>
                <a:noFill/>
              </a:ln>
              <a:solidFill>
                <a:schemeClr val="tx1">
                  <a:lumMod val="50000"/>
                </a:schemeClr>
              </a:solidFill>
              <a:effectLst/>
              <a:uLnTx/>
              <a:uFillTx/>
              <a:latin typeface="Arial" panose="020B0604020202020204"/>
              <a:ea typeface="+mn-ea"/>
              <a:cs typeface="Arial"/>
            </a:endParaRPr>
          </a:p>
        </p:txBody>
      </p:sp>
      <p:sp>
        <p:nvSpPr>
          <p:cNvPr id="8" name="Rektangel: avrundede hjørner 7">
            <a:extLst>
              <a:ext uri="{FF2B5EF4-FFF2-40B4-BE49-F238E27FC236}">
                <a16:creationId xmlns:a16="http://schemas.microsoft.com/office/drawing/2014/main" id="{8411C40F-EA68-7072-3E94-9D0B137B3218}"/>
              </a:ext>
            </a:extLst>
          </p:cNvPr>
          <p:cNvSpPr/>
          <p:nvPr/>
        </p:nvSpPr>
        <p:spPr>
          <a:xfrm>
            <a:off x="7080449" y="1478212"/>
            <a:ext cx="2932023" cy="42608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chemeClr val="tx1">
                    <a:lumMod val="50000"/>
                  </a:schemeClr>
                </a:solidFill>
                <a:effectLst/>
                <a:uLnTx/>
                <a:uFillTx/>
                <a:latin typeface="Arial" panose="020B0604020202020204"/>
                <a:ea typeface="+mn-ea"/>
                <a:cs typeface="+mn-cs"/>
              </a:rPr>
              <a:t>Psykisk helse klinikk: </a:t>
            </a:r>
            <a:br>
              <a:rPr kumimoji="0" lang="nb-NO" sz="1800" b="1" i="0" u="none" strike="noStrike" kern="1200" cap="none" spc="0" normalizeH="0" baseline="0" noProof="0" dirty="0">
                <a:ln>
                  <a:noFill/>
                </a:ln>
                <a:solidFill>
                  <a:schemeClr val="tx1">
                    <a:lumMod val="50000"/>
                  </a:schemeClr>
                </a:solidFill>
                <a:effectLst/>
                <a:uLnTx/>
                <a:uFillTx/>
                <a:latin typeface="Arial" panose="020B0604020202020204"/>
                <a:ea typeface="+mn-ea"/>
                <a:cs typeface="+mn-cs"/>
              </a:rPr>
            </a:br>
            <a:r>
              <a:rPr kumimoji="0" lang="nb-NO" sz="1800" b="0" i="0" u="none" strike="noStrike" kern="1200" cap="none" spc="0" normalizeH="0" baseline="0" noProof="0" dirty="0">
                <a:ln>
                  <a:noFill/>
                </a:ln>
                <a:solidFill>
                  <a:schemeClr val="tx1">
                    <a:lumMod val="50000"/>
                  </a:schemeClr>
                </a:solidFill>
                <a:effectLst/>
                <a:uLnTx/>
                <a:uFillTx/>
                <a:latin typeface="Arial" panose="020B0604020202020204"/>
                <a:ea typeface="+mn-ea"/>
                <a:cs typeface="+mn-cs"/>
              </a:rPr>
              <a:t>33 årsverk fordelt på:</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solidFill>
                <a:schemeClr val="tx1">
                  <a:lumMod val="50000"/>
                </a:schemeClr>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solidFill>
                  <a:schemeClr val="tx1">
                    <a:lumMod val="50000"/>
                  </a:schemeClr>
                </a:solidFill>
                <a:latin typeface="Arial" panose="020B0604020202020204"/>
              </a:rPr>
              <a:t>11 psykologspesialister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chemeClr val="tx1">
                    <a:lumMod val="50000"/>
                  </a:schemeClr>
                </a:solidFill>
                <a:effectLst/>
                <a:uLnTx/>
                <a:uFillTx/>
                <a:latin typeface="Arial" panose="020B0604020202020204"/>
                <a:ea typeface="+mn-ea"/>
                <a:cs typeface="Arial"/>
              </a:rPr>
              <a:t>5 psykologer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solidFill>
                  <a:schemeClr val="tx1">
                    <a:lumMod val="50000"/>
                  </a:schemeClr>
                </a:solidFill>
                <a:latin typeface="Arial" panose="020B0604020202020204"/>
                <a:cs typeface="Arial"/>
              </a:rPr>
              <a:t>2 psykiatere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chemeClr val="tx1">
                    <a:lumMod val="50000"/>
                  </a:schemeClr>
                </a:solidFill>
                <a:effectLst/>
                <a:uLnTx/>
                <a:uFillTx/>
                <a:latin typeface="Arial" panose="020B0604020202020204"/>
                <a:ea typeface="+mn-ea"/>
                <a:cs typeface="Arial"/>
              </a:rPr>
              <a:t>2 psykomotoriske </a:t>
            </a:r>
            <a:r>
              <a:rPr kumimoji="0" lang="nb-NO" sz="1800" b="0" i="0" u="none" strike="noStrike" kern="1200" cap="none" spc="0" normalizeH="0" baseline="0" noProof="0" dirty="0" err="1">
                <a:ln>
                  <a:noFill/>
                </a:ln>
                <a:solidFill>
                  <a:schemeClr val="tx1">
                    <a:lumMod val="50000"/>
                  </a:schemeClr>
                </a:solidFill>
                <a:effectLst/>
                <a:uLnTx/>
                <a:uFillTx/>
                <a:latin typeface="Arial" panose="020B0604020202020204"/>
                <a:ea typeface="+mn-ea"/>
                <a:cs typeface="Arial"/>
              </a:rPr>
              <a:t>fysioterap</a:t>
            </a:r>
            <a:r>
              <a:rPr lang="nb-NO" dirty="0" err="1">
                <a:solidFill>
                  <a:schemeClr val="tx1">
                    <a:lumMod val="50000"/>
                  </a:schemeClr>
                </a:solidFill>
                <a:latin typeface="Arial" panose="020B0604020202020204"/>
                <a:cs typeface="Arial"/>
              </a:rPr>
              <a:t>euter</a:t>
            </a:r>
            <a:endParaRPr lang="nb-NO" dirty="0">
              <a:solidFill>
                <a:schemeClr val="tx1">
                  <a:lumMod val="50000"/>
                </a:schemeClr>
              </a:solidFill>
              <a:latin typeface="Arial" panose="020B0604020202020204"/>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chemeClr val="tx1">
                    <a:lumMod val="50000"/>
                  </a:schemeClr>
                </a:solidFill>
                <a:effectLst/>
                <a:uLnTx/>
                <a:uFillTx/>
                <a:latin typeface="Arial" panose="020B0604020202020204"/>
                <a:ea typeface="+mn-ea"/>
                <a:cs typeface="Arial"/>
              </a:rPr>
              <a:t>10 kliniske sosionomer/Master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solidFill>
                  <a:schemeClr val="tx1">
                    <a:lumMod val="50000"/>
                  </a:schemeClr>
                </a:solidFill>
                <a:latin typeface="Arial" panose="020B0604020202020204"/>
                <a:cs typeface="Arial"/>
              </a:rPr>
              <a:t>1 pedagog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chemeClr val="tx1">
                    <a:lumMod val="50000"/>
                  </a:schemeClr>
                </a:solidFill>
                <a:effectLst/>
                <a:uLnTx/>
                <a:uFillTx/>
                <a:latin typeface="Arial" panose="020B0604020202020204"/>
                <a:ea typeface="+mn-ea"/>
                <a:cs typeface="Arial"/>
              </a:rPr>
              <a:t>1 helsefagarbeider (prosjektleder)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solidFill>
                  <a:schemeClr val="tx1">
                    <a:lumMod val="50000"/>
                  </a:schemeClr>
                </a:solidFill>
                <a:latin typeface="Arial" panose="020B0604020202020204"/>
                <a:cs typeface="Arial"/>
              </a:rPr>
              <a:t>1 designer</a:t>
            </a:r>
            <a:endParaRPr kumimoji="0" lang="nb-NO" sz="1800" b="0" i="0" u="none" strike="noStrike" kern="1200" cap="none" spc="0" normalizeH="0" baseline="0" noProof="0" dirty="0">
              <a:ln>
                <a:noFill/>
              </a:ln>
              <a:solidFill>
                <a:schemeClr val="tx1">
                  <a:lumMod val="50000"/>
                </a:schemeClr>
              </a:solidFill>
              <a:effectLst/>
              <a:uLnTx/>
              <a:uFillTx/>
              <a:latin typeface="Arial" panose="020B0604020202020204"/>
              <a:ea typeface="+mn-ea"/>
              <a:cs typeface="Arial"/>
            </a:endParaRPr>
          </a:p>
        </p:txBody>
      </p:sp>
      <p:sp>
        <p:nvSpPr>
          <p:cNvPr id="9" name="TekstSylinder 8">
            <a:extLst>
              <a:ext uri="{FF2B5EF4-FFF2-40B4-BE49-F238E27FC236}">
                <a16:creationId xmlns:a16="http://schemas.microsoft.com/office/drawing/2014/main" id="{8E4E3BB8-D9EC-3355-DFC7-ED50950844AF}"/>
              </a:ext>
            </a:extLst>
          </p:cNvPr>
          <p:cNvSpPr txBox="1"/>
          <p:nvPr/>
        </p:nvSpPr>
        <p:spPr>
          <a:xfrm>
            <a:off x="10012472" y="1780674"/>
            <a:ext cx="2179528" cy="1723549"/>
          </a:xfrm>
          <a:prstGeom prst="rect">
            <a:avLst/>
          </a:prstGeom>
          <a:noFill/>
        </p:spPr>
        <p:txBody>
          <a:bodyPr wrap="square" rtlCol="0">
            <a:spAutoFit/>
          </a:bodyPr>
          <a:lstStyle/>
          <a:p>
            <a:r>
              <a:rPr lang="nb-NO" dirty="0"/>
              <a:t>3 avdelinger:</a:t>
            </a:r>
          </a:p>
          <a:p>
            <a:endParaRPr lang="nb-NO" dirty="0"/>
          </a:p>
          <a:p>
            <a:pPr marL="285750" indent="-285750">
              <a:buFont typeface="Arial" panose="020B0604020202020204" pitchFamily="34" charset="0"/>
              <a:buChar char="•"/>
            </a:pPr>
            <a:r>
              <a:rPr lang="nb-NO" sz="1400" dirty="0"/>
              <a:t>Psykisk helse</a:t>
            </a:r>
          </a:p>
          <a:p>
            <a:pPr marL="285750" indent="-285750">
              <a:buFont typeface="Arial" panose="020B0604020202020204" pitchFamily="34" charset="0"/>
              <a:buChar char="•"/>
            </a:pPr>
            <a:r>
              <a:rPr lang="nb-NO" sz="1400" dirty="0"/>
              <a:t>Rådgivning/ veiledning</a:t>
            </a:r>
          </a:p>
          <a:p>
            <a:pPr marL="285750" indent="-285750">
              <a:buFont typeface="Arial" panose="020B0604020202020204" pitchFamily="34" charset="0"/>
              <a:buChar char="•"/>
            </a:pPr>
            <a:r>
              <a:rPr lang="nb-NO" sz="1400" dirty="0"/>
              <a:t>Helsefremmende tjeneste (prosjekter)</a:t>
            </a:r>
          </a:p>
        </p:txBody>
      </p:sp>
      <p:cxnSp>
        <p:nvCxnSpPr>
          <p:cNvPr id="11" name="Kobling: vinkel 10">
            <a:extLst>
              <a:ext uri="{FF2B5EF4-FFF2-40B4-BE49-F238E27FC236}">
                <a16:creationId xmlns:a16="http://schemas.microsoft.com/office/drawing/2014/main" id="{D4F03062-0EC0-856A-0474-5E576464D9FC}"/>
              </a:ext>
            </a:extLst>
          </p:cNvPr>
          <p:cNvCxnSpPr>
            <a:cxnSpLocks/>
            <a:stCxn id="8" idx="0"/>
            <a:endCxn id="9" idx="0"/>
          </p:cNvCxnSpPr>
          <p:nvPr/>
        </p:nvCxnSpPr>
        <p:spPr>
          <a:xfrm rot="16200000" flipH="1">
            <a:off x="9673117" y="351556"/>
            <a:ext cx="302462" cy="2555775"/>
          </a:xfrm>
          <a:prstGeom prst="bentConnector3">
            <a:avLst>
              <a:gd name="adj1" fmla="val -7558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1596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9534E4F-58EA-0523-38A3-E8CB81E12550}"/>
              </a:ext>
            </a:extLst>
          </p:cNvPr>
          <p:cNvSpPr>
            <a:spLocks noGrp="1"/>
          </p:cNvSpPr>
          <p:nvPr>
            <p:ph type="title"/>
          </p:nvPr>
        </p:nvSpPr>
        <p:spPr>
          <a:xfrm>
            <a:off x="863601" y="750899"/>
            <a:ext cx="3288851" cy="2046090"/>
          </a:xfrm>
        </p:spPr>
        <p:txBody>
          <a:bodyPr>
            <a:normAutofit/>
          </a:bodyPr>
          <a:lstStyle/>
          <a:p>
            <a:pPr algn="ctr"/>
            <a:r>
              <a:rPr lang="nb-NO" dirty="0"/>
              <a:t>Konsultasjoner fra 2015 til 2022</a:t>
            </a:r>
          </a:p>
        </p:txBody>
      </p:sp>
      <p:sp>
        <p:nvSpPr>
          <p:cNvPr id="9" name="Content Placeholder 8">
            <a:extLst>
              <a:ext uri="{FF2B5EF4-FFF2-40B4-BE49-F238E27FC236}">
                <a16:creationId xmlns:a16="http://schemas.microsoft.com/office/drawing/2014/main" id="{BD4C7BAE-1102-5737-4DD1-FC6B4881DC29}"/>
              </a:ext>
            </a:extLst>
          </p:cNvPr>
          <p:cNvSpPr>
            <a:spLocks noGrp="1"/>
          </p:cNvSpPr>
          <p:nvPr>
            <p:ph idx="1"/>
          </p:nvPr>
        </p:nvSpPr>
        <p:spPr>
          <a:xfrm>
            <a:off x="637675" y="2845115"/>
            <a:ext cx="3826042" cy="2940165"/>
          </a:xfrm>
        </p:spPr>
        <p:txBody>
          <a:bodyPr anchor="ctr">
            <a:normAutofit/>
          </a:bodyPr>
          <a:lstStyle/>
          <a:p>
            <a:pPr marL="457200" marR="0" lvl="0" indent="-45720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r>
              <a:rPr kumimoji="0" lang="nb-NO" sz="2400" i="0" u="none" strike="noStrike" kern="1200" cap="none" spc="0" normalizeH="0" baseline="0" noProof="0" dirty="0">
                <a:ln>
                  <a:noFill/>
                </a:ln>
                <a:solidFill>
                  <a:srgbClr val="4D4D4F"/>
                </a:solidFill>
                <a:effectLst/>
                <a:uLnTx/>
                <a:uFillTx/>
                <a:ea typeface="+mn-ea"/>
                <a:cs typeface="Calibri"/>
              </a:rPr>
              <a:t>Vi har økt antall konsultasjoner med 67% fra 2015 til 2022</a:t>
            </a:r>
          </a:p>
          <a:p>
            <a:pPr marL="457200" marR="0" lvl="0" indent="-457200"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r>
              <a:rPr kumimoji="0" lang="nb-NO" sz="2400" i="0" u="none" strike="noStrike" kern="1200" cap="none" spc="0" normalizeH="0" baseline="0" noProof="0" dirty="0">
                <a:ln>
                  <a:noFill/>
                </a:ln>
                <a:solidFill>
                  <a:srgbClr val="4D4D4F"/>
                </a:solidFill>
                <a:effectLst/>
                <a:uLnTx/>
                <a:uFillTx/>
                <a:ea typeface="+mn-ea"/>
                <a:cs typeface="Calibri"/>
              </a:rPr>
              <a:t>Ventetiden på over 8 uker, i periode</a:t>
            </a:r>
            <a:r>
              <a:rPr kumimoji="0" lang="nb-NO" sz="2400" i="0" u="none" strike="noStrike" kern="0" cap="none" spc="0" normalizeH="0" baseline="0" noProof="0" dirty="0">
                <a:ln>
                  <a:noFill/>
                </a:ln>
                <a:solidFill>
                  <a:srgbClr val="4D4D4F"/>
                </a:solidFill>
                <a:effectLst/>
                <a:uLnTx/>
                <a:uFillTx/>
                <a:ea typeface="+mn-ea"/>
                <a:cs typeface="Calibri"/>
              </a:rPr>
              <a:t> </a:t>
            </a:r>
            <a:r>
              <a:rPr kumimoji="0" lang="nb-NO" sz="2400" i="0" u="none" strike="noStrike" kern="1200" cap="none" spc="0" normalizeH="0" baseline="0" noProof="0" dirty="0">
                <a:ln>
                  <a:noFill/>
                </a:ln>
                <a:solidFill>
                  <a:srgbClr val="4D4D4F"/>
                </a:solidFill>
                <a:effectLst/>
                <a:uLnTx/>
                <a:uFillTx/>
                <a:ea typeface="+mn-ea"/>
                <a:cs typeface="Calibri"/>
              </a:rPr>
              <a:t>opp til 5 måneder</a:t>
            </a:r>
          </a:p>
        </p:txBody>
      </p:sp>
      <p:pic>
        <p:nvPicPr>
          <p:cNvPr id="7" name="Bilde 6">
            <a:extLst>
              <a:ext uri="{FF2B5EF4-FFF2-40B4-BE49-F238E27FC236}">
                <a16:creationId xmlns:a16="http://schemas.microsoft.com/office/drawing/2014/main" id="{AAD8639D-CCF2-A9CA-ADB9-8F8A6ADB4C28}"/>
              </a:ext>
            </a:extLst>
          </p:cNvPr>
          <p:cNvPicPr>
            <a:picLocks noChangeAspect="1"/>
          </p:cNvPicPr>
          <p:nvPr/>
        </p:nvPicPr>
        <p:blipFill>
          <a:blip r:embed="rId3"/>
          <a:stretch>
            <a:fillRect/>
          </a:stretch>
        </p:blipFill>
        <p:spPr>
          <a:xfrm>
            <a:off x="4688908" y="649235"/>
            <a:ext cx="6977773" cy="5322939"/>
          </a:xfrm>
          <a:prstGeom prst="rect">
            <a:avLst/>
          </a:prstGeom>
        </p:spPr>
      </p:pic>
    </p:spTree>
    <p:extLst>
      <p:ext uri="{BB962C8B-B14F-4D97-AF65-F5344CB8AC3E}">
        <p14:creationId xmlns:p14="http://schemas.microsoft.com/office/powerpoint/2010/main" val="1497223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BED2-28E4-C44C-AEE5-1C3374776717}"/>
              </a:ext>
            </a:extLst>
          </p:cNvPr>
          <p:cNvSpPr>
            <a:spLocks noGrp="1"/>
          </p:cNvSpPr>
          <p:nvPr>
            <p:ph type="title" idx="4294967295"/>
          </p:nvPr>
        </p:nvSpPr>
        <p:spPr>
          <a:xfrm>
            <a:off x="5215873" y="597035"/>
            <a:ext cx="6257441" cy="1058310"/>
          </a:xfrm>
          <a:prstGeom prst="rect">
            <a:avLst/>
          </a:prstGeom>
        </p:spPr>
        <p:txBody>
          <a:bodyPr>
            <a:normAutofit fontScale="90000"/>
          </a:bodyPr>
          <a:lstStyle/>
          <a:p>
            <a:r>
              <a:rPr lang="nb-NO" sz="4400" b="1" dirty="0"/>
              <a:t>SiO Helse strategiske mål</a:t>
            </a:r>
            <a:br>
              <a:rPr lang="nb-NO" sz="4400" b="1" dirty="0"/>
            </a:br>
            <a:r>
              <a:rPr lang="nb-NO" sz="2700" b="1" dirty="0"/>
              <a:t>Høst-22</a:t>
            </a:r>
            <a:endParaRPr lang="en-NO" sz="4400" b="1" dirty="0">
              <a:solidFill>
                <a:schemeClr val="tx2"/>
              </a:solidFill>
            </a:endParaRPr>
          </a:p>
        </p:txBody>
      </p:sp>
      <p:sp>
        <p:nvSpPr>
          <p:cNvPr id="4" name="Title 1">
            <a:extLst>
              <a:ext uri="{FF2B5EF4-FFF2-40B4-BE49-F238E27FC236}">
                <a16:creationId xmlns:a16="http://schemas.microsoft.com/office/drawing/2014/main" id="{A929A6B3-D6AE-CA45-930B-147CE7DDA90F}"/>
              </a:ext>
            </a:extLst>
          </p:cNvPr>
          <p:cNvSpPr txBox="1">
            <a:spLocks/>
          </p:cNvSpPr>
          <p:nvPr/>
        </p:nvSpPr>
        <p:spPr>
          <a:xfrm>
            <a:off x="5215873" y="2151088"/>
            <a:ext cx="6440556" cy="3545824"/>
          </a:xfrm>
          <a:prstGeom prst="rect">
            <a:avLst/>
          </a:prstGeom>
        </p:spPr>
        <p:txBody>
          <a:bodyPr lIns="91440" tIns="45720" rIns="91440" bIns="45720" anchor="t"/>
          <a:lstStyle>
            <a:lvl1pPr algn="l" defTabSz="457200" rtl="0" eaLnBrk="1" fontAlgn="base" hangingPunct="1">
              <a:spcBef>
                <a:spcPct val="0"/>
              </a:spcBef>
              <a:spcAft>
                <a:spcPct val="0"/>
              </a:spcAft>
              <a:defRPr sz="5400" kern="1200">
                <a:solidFill>
                  <a:schemeClr val="tx1"/>
                </a:solidFill>
                <a:latin typeface="+mj-lt"/>
                <a:ea typeface="+mj-ea"/>
                <a:cs typeface="+mj-cs"/>
              </a:defRPr>
            </a:lvl1pPr>
            <a:lvl2pPr algn="l" defTabSz="457200" rtl="0" eaLnBrk="1" fontAlgn="base" hangingPunct="1">
              <a:spcBef>
                <a:spcPct val="0"/>
              </a:spcBef>
              <a:spcAft>
                <a:spcPct val="0"/>
              </a:spcAft>
              <a:defRPr sz="4200">
                <a:solidFill>
                  <a:schemeClr val="tx2"/>
                </a:solidFill>
                <a:latin typeface="Calibri Light" panose="020F0302020204030204" pitchFamily="34" charset="0"/>
              </a:defRPr>
            </a:lvl2pPr>
            <a:lvl3pPr algn="l" defTabSz="457200" rtl="0" eaLnBrk="1" fontAlgn="base" hangingPunct="1">
              <a:spcBef>
                <a:spcPct val="0"/>
              </a:spcBef>
              <a:spcAft>
                <a:spcPct val="0"/>
              </a:spcAft>
              <a:defRPr sz="4200">
                <a:solidFill>
                  <a:schemeClr val="tx2"/>
                </a:solidFill>
                <a:latin typeface="Calibri Light" panose="020F0302020204030204" pitchFamily="34" charset="0"/>
              </a:defRPr>
            </a:lvl3pPr>
            <a:lvl4pPr algn="l" defTabSz="457200" rtl="0" eaLnBrk="1" fontAlgn="base" hangingPunct="1">
              <a:spcBef>
                <a:spcPct val="0"/>
              </a:spcBef>
              <a:spcAft>
                <a:spcPct val="0"/>
              </a:spcAft>
              <a:defRPr sz="4200">
                <a:solidFill>
                  <a:schemeClr val="tx2"/>
                </a:solidFill>
                <a:latin typeface="Calibri Light" panose="020F0302020204030204" pitchFamily="34" charset="0"/>
              </a:defRPr>
            </a:lvl4pPr>
            <a:lvl5pPr algn="l" defTabSz="457200" rtl="0" eaLnBrk="1" fontAlgn="base" hangingPunct="1">
              <a:spcBef>
                <a:spcPct val="0"/>
              </a:spcBef>
              <a:spcAft>
                <a:spcPct val="0"/>
              </a:spcAft>
              <a:defRPr sz="4200">
                <a:solidFill>
                  <a:schemeClr val="tx2"/>
                </a:solidFill>
                <a:latin typeface="Calibri Light" panose="020F030202020403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buFont typeface="+mj-lt"/>
              <a:buAutoNum type="arabicPeriod"/>
            </a:pPr>
            <a:r>
              <a:rPr lang="nb-NO" sz="1800" b="1" dirty="0">
                <a:solidFill>
                  <a:srgbClr val="050505"/>
                </a:solidFill>
                <a:effectLst/>
                <a:latin typeface="inherit"/>
              </a:rPr>
              <a:t>Det skal være lett å få hjelp, men vi skal prioritere hvilken hjelp vi tilbyr ut fra behov</a:t>
            </a:r>
          </a:p>
          <a:p>
            <a:pPr marL="342900" indent="-342900">
              <a:buFont typeface="+mj-lt"/>
              <a:buAutoNum type="arabicPeriod"/>
            </a:pPr>
            <a:endParaRPr lang="nb-NO" sz="1800" b="1" dirty="0">
              <a:solidFill>
                <a:srgbClr val="050505"/>
              </a:solidFill>
              <a:effectLst/>
              <a:latin typeface="inherit"/>
            </a:endParaRPr>
          </a:p>
          <a:p>
            <a:pPr marL="342900" indent="-342900">
              <a:buFont typeface="+mj-lt"/>
              <a:buAutoNum type="arabicPeriod"/>
            </a:pPr>
            <a:r>
              <a:rPr lang="nb-NO" sz="1800" b="1" dirty="0">
                <a:solidFill>
                  <a:srgbClr val="050505"/>
                </a:solidFill>
                <a:effectLst/>
                <a:latin typeface="inherit"/>
              </a:rPr>
              <a:t>Digitalisering skal forenkle og forbedre tjenestene i SiO Helse</a:t>
            </a:r>
          </a:p>
          <a:p>
            <a:pPr marL="342900" indent="-342900">
              <a:buFont typeface="+mj-lt"/>
              <a:buAutoNum type="arabicPeriod"/>
            </a:pPr>
            <a:endParaRPr lang="nb-NO" sz="1800" b="1" dirty="0">
              <a:solidFill>
                <a:srgbClr val="050505"/>
              </a:solidFill>
              <a:latin typeface="inherit"/>
            </a:endParaRPr>
          </a:p>
          <a:p>
            <a:pPr marL="342900" indent="-342900">
              <a:buFont typeface="+mj-lt"/>
              <a:buAutoNum type="arabicPeriod"/>
            </a:pPr>
            <a:r>
              <a:rPr lang="nb-NO" sz="1800" b="1" dirty="0">
                <a:solidFill>
                  <a:srgbClr val="050505"/>
                </a:solidFill>
                <a:effectLst/>
                <a:latin typeface="inherit"/>
              </a:rPr>
              <a:t>Vi skal skape mulighet for vekst og å øke kapasiteten i tilbudet med strammere bruk av semesteravgift og søke ekstern finansiering der mulig</a:t>
            </a:r>
            <a:endParaRPr lang="nb-NO" sz="4400" dirty="0"/>
          </a:p>
          <a:p>
            <a:pPr lvl="1"/>
            <a:endParaRPr lang="nb-NO" sz="4400" dirty="0"/>
          </a:p>
          <a:p>
            <a:endParaRPr lang="en-NO" sz="2400" dirty="0">
              <a:latin typeface="+mn-lt"/>
            </a:endParaRPr>
          </a:p>
        </p:txBody>
      </p:sp>
      <p:pic>
        <p:nvPicPr>
          <p:cNvPr id="3074" name="Picture 2">
            <a:extLst>
              <a:ext uri="{FF2B5EF4-FFF2-40B4-BE49-F238E27FC236}">
                <a16:creationId xmlns:a16="http://schemas.microsoft.com/office/drawing/2014/main" id="{E93A7BD7-0B35-EE41-B69F-C876C580DF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280" r="27792"/>
          <a:stretch/>
        </p:blipFill>
        <p:spPr bwMode="auto">
          <a:xfrm>
            <a:off x="0" y="0"/>
            <a:ext cx="482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8C140513-F838-CB4C-AA3F-8B60D33DCD3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5280" t="57344" r="27792" b="147"/>
          <a:stretch/>
        </p:blipFill>
        <p:spPr bwMode="auto">
          <a:xfrm>
            <a:off x="11504" y="3924000"/>
            <a:ext cx="4824000" cy="291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321ABE2-E25F-EC40-8F5D-752C4EE4C106}"/>
              </a:ext>
            </a:extLst>
          </p:cNvPr>
          <p:cNvSpPr/>
          <p:nvPr/>
        </p:nvSpPr>
        <p:spPr>
          <a:xfrm rot="5400000">
            <a:off x="1375912" y="3386907"/>
            <a:ext cx="6858000" cy="84190"/>
          </a:xfrm>
          <a:prstGeom prst="rect">
            <a:avLst/>
          </a:prstGeom>
          <a:solidFill>
            <a:srgbClr val="F04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901959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lassholder for innhold 2">
            <a:extLst>
              <a:ext uri="{FF2B5EF4-FFF2-40B4-BE49-F238E27FC236}">
                <a16:creationId xmlns:a16="http://schemas.microsoft.com/office/drawing/2014/main" id="{DBDFA77B-10D5-E3F3-14F9-829B907AEF3F}"/>
              </a:ext>
            </a:extLst>
          </p:cNvPr>
          <p:cNvGraphicFramePr>
            <a:graphicFrameLocks noGrp="1"/>
          </p:cNvGraphicFramePr>
          <p:nvPr>
            <p:ph sz="half" idx="1"/>
            <p:extLst>
              <p:ext uri="{D42A27DB-BD31-4B8C-83A1-F6EECF244321}">
                <p14:modId xmlns:p14="http://schemas.microsoft.com/office/powerpoint/2010/main" val="4142813685"/>
              </p:ext>
            </p:extLst>
          </p:nvPr>
        </p:nvGraphicFramePr>
        <p:xfrm>
          <a:off x="5462177" y="866273"/>
          <a:ext cx="5943760" cy="51928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Bilde 7">
            <a:extLst>
              <a:ext uri="{FF2B5EF4-FFF2-40B4-BE49-F238E27FC236}">
                <a16:creationId xmlns:a16="http://schemas.microsoft.com/office/drawing/2014/main" id="{EB0F5964-FB7B-6BF7-DCE9-9B4257942ECA}"/>
              </a:ext>
            </a:extLst>
          </p:cNvPr>
          <p:cNvPicPr>
            <a:picLocks noChangeAspect="1"/>
          </p:cNvPicPr>
          <p:nvPr/>
        </p:nvPicPr>
        <p:blipFill>
          <a:blip r:embed="rId8"/>
          <a:stretch>
            <a:fillRect/>
          </a:stretch>
        </p:blipFill>
        <p:spPr>
          <a:xfrm>
            <a:off x="611086" y="1554774"/>
            <a:ext cx="4704904" cy="3748452"/>
          </a:xfrm>
          <a:prstGeom prst="rect">
            <a:avLst/>
          </a:prstGeom>
          <a:ln>
            <a:noFill/>
          </a:ln>
          <a:effectLst>
            <a:softEdge rad="112500"/>
          </a:effectLst>
        </p:spPr>
      </p:pic>
    </p:spTree>
    <p:extLst>
      <p:ext uri="{BB962C8B-B14F-4D97-AF65-F5344CB8AC3E}">
        <p14:creationId xmlns:p14="http://schemas.microsoft.com/office/powerpoint/2010/main" val="1712478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E71CC220-1B7D-3650-C88E-76481CAFEFE7}"/>
              </a:ext>
            </a:extLst>
          </p:cNvPr>
          <p:cNvPicPr>
            <a:picLocks noChangeAspect="1"/>
          </p:cNvPicPr>
          <p:nvPr/>
        </p:nvPicPr>
        <p:blipFill>
          <a:blip r:embed="rId2"/>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8530B79C-D955-316E-F9C8-4D928149A244}"/>
              </a:ext>
            </a:extLst>
          </p:cNvPr>
          <p:cNvSpPr>
            <a:spLocks noGrp="1"/>
          </p:cNvSpPr>
          <p:nvPr>
            <p:ph type="title"/>
          </p:nvPr>
        </p:nvSpPr>
        <p:spPr>
          <a:xfrm>
            <a:off x="430789" y="735190"/>
            <a:ext cx="2627005" cy="1414131"/>
          </a:xfrm>
        </p:spPr>
        <p:txBody>
          <a:bodyPr>
            <a:normAutofit fontScale="90000"/>
          </a:bodyPr>
          <a:lstStyle/>
          <a:p>
            <a:r>
              <a:rPr lang="nb-NO" dirty="0"/>
              <a:t>Målene i prosjektet</a:t>
            </a:r>
          </a:p>
        </p:txBody>
      </p:sp>
      <p:sp>
        <p:nvSpPr>
          <p:cNvPr id="3" name="Plassholder for innhold 2">
            <a:extLst>
              <a:ext uri="{FF2B5EF4-FFF2-40B4-BE49-F238E27FC236}">
                <a16:creationId xmlns:a16="http://schemas.microsoft.com/office/drawing/2014/main" id="{072718ED-5DCF-D112-F28C-85197973816D}"/>
              </a:ext>
            </a:extLst>
          </p:cNvPr>
          <p:cNvSpPr>
            <a:spLocks noGrp="1"/>
          </p:cNvSpPr>
          <p:nvPr>
            <p:ph idx="1"/>
          </p:nvPr>
        </p:nvSpPr>
        <p:spPr>
          <a:xfrm>
            <a:off x="8544272" y="260648"/>
            <a:ext cx="3529608" cy="3240360"/>
          </a:xfrm>
        </p:spPr>
        <p:txBody>
          <a:bodyPr>
            <a:normAutofit fontScale="77500" lnSpcReduction="20000"/>
          </a:bodyPr>
          <a:lstStyle/>
          <a:p>
            <a:pPr marL="457200" indent="-457200">
              <a:buFont typeface="Arial" panose="020B0604020202020204" pitchFamily="34" charset="0"/>
              <a:buChar char="•"/>
            </a:pPr>
            <a:r>
              <a:rPr lang="nb-NO" sz="2400" dirty="0"/>
              <a:t>Studentene som trenger det mest får hjelp raskt</a:t>
            </a:r>
          </a:p>
          <a:p>
            <a:pPr marL="685800" lvl="1" indent="-457200"/>
            <a:r>
              <a:rPr lang="nb-NO" sz="2000" dirty="0"/>
              <a:t>Kontroll på ventetid, med mål om maks 4 uker til første samtale og raskt svar på henvendelser (innen 5 dager) </a:t>
            </a:r>
          </a:p>
          <a:p>
            <a:pPr marL="457200" indent="-457200">
              <a:buFont typeface="Arial" panose="020B0604020202020204" pitchFamily="34" charset="0"/>
              <a:buChar char="•"/>
            </a:pPr>
            <a:r>
              <a:rPr lang="nb-NO" sz="2400" dirty="0"/>
              <a:t>Vi vurderer hvem som får hvilket tilbud – redusere venteliste (forbedret styring og kontroll)</a:t>
            </a:r>
          </a:p>
          <a:p>
            <a:pPr marL="457200" indent="-457200">
              <a:buFont typeface="Arial" panose="020B0604020202020204" pitchFamily="34" charset="0"/>
              <a:buChar char="•"/>
            </a:pPr>
            <a:r>
              <a:rPr lang="nb-NO" sz="2400" dirty="0"/>
              <a:t>Utvikle kurs som skal være et alternativ til, eller del av behandlingsløp</a:t>
            </a:r>
          </a:p>
          <a:p>
            <a:pPr marL="457200" indent="-457200">
              <a:buFont typeface="Arial" panose="020B0604020202020204" pitchFamily="34" charset="0"/>
              <a:buChar char="•"/>
            </a:pPr>
            <a:r>
              <a:rPr lang="nb-NO" sz="2400" dirty="0"/>
              <a:t>Nettside som fremmer kurs og selvhjelp og som er lett å navigere i for studenter</a:t>
            </a:r>
          </a:p>
        </p:txBody>
      </p:sp>
    </p:spTree>
    <p:extLst>
      <p:ext uri="{BB962C8B-B14F-4D97-AF65-F5344CB8AC3E}">
        <p14:creationId xmlns:p14="http://schemas.microsoft.com/office/powerpoint/2010/main" val="581588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64" name="Rectangle 2063">
            <a:extLst>
              <a:ext uri="{FF2B5EF4-FFF2-40B4-BE49-F238E27FC236}">
                <a16:creationId xmlns:a16="http://schemas.microsoft.com/office/drawing/2014/main" id="{D9F6AA32-13C2-415E-B4CB-5A6D2336A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tel 1">
            <a:extLst>
              <a:ext uri="{FF2B5EF4-FFF2-40B4-BE49-F238E27FC236}">
                <a16:creationId xmlns:a16="http://schemas.microsoft.com/office/drawing/2014/main" id="{65B0AC74-360A-0978-E43F-55A447C0D83E}"/>
              </a:ext>
            </a:extLst>
          </p:cNvPr>
          <p:cNvSpPr>
            <a:spLocks noGrp="1"/>
          </p:cNvSpPr>
          <p:nvPr>
            <p:ph type="title"/>
          </p:nvPr>
        </p:nvSpPr>
        <p:spPr>
          <a:xfrm>
            <a:off x="929462" y="221878"/>
            <a:ext cx="10333075" cy="1414131"/>
          </a:xfrm>
        </p:spPr>
        <p:txBody>
          <a:bodyPr/>
          <a:lstStyle/>
          <a:p>
            <a:r>
              <a:rPr lang="nb-NO" dirty="0"/>
              <a:t>Ny inntaksordning psykisk helse – </a:t>
            </a:r>
            <a:r>
              <a:rPr lang="nb-NO" dirty="0" err="1"/>
              <a:t>oslo</a:t>
            </a:r>
            <a:r>
              <a:rPr lang="nb-NO" dirty="0"/>
              <a:t> modellen</a:t>
            </a:r>
          </a:p>
        </p:txBody>
      </p:sp>
      <p:sp>
        <p:nvSpPr>
          <p:cNvPr id="2" name="Rektangel: avrundede hjørner 1">
            <a:extLst>
              <a:ext uri="{FF2B5EF4-FFF2-40B4-BE49-F238E27FC236}">
                <a16:creationId xmlns:a16="http://schemas.microsoft.com/office/drawing/2014/main" id="{2A8CF574-1950-40AE-2E80-A9D694DB6302}"/>
              </a:ext>
            </a:extLst>
          </p:cNvPr>
          <p:cNvSpPr/>
          <p:nvPr/>
        </p:nvSpPr>
        <p:spPr>
          <a:xfrm>
            <a:off x="1186962" y="3207016"/>
            <a:ext cx="958361" cy="4771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b="1" dirty="0">
                <a:solidFill>
                  <a:schemeClr val="tx1"/>
                </a:solidFill>
              </a:rPr>
              <a:t>Sio.no</a:t>
            </a:r>
          </a:p>
        </p:txBody>
      </p:sp>
      <p:sp>
        <p:nvSpPr>
          <p:cNvPr id="3" name="Rektangel: avrundede hjørner 2">
            <a:extLst>
              <a:ext uri="{FF2B5EF4-FFF2-40B4-BE49-F238E27FC236}">
                <a16:creationId xmlns:a16="http://schemas.microsoft.com/office/drawing/2014/main" id="{DA9C77BE-2820-1330-D5FD-B170AEB770F3}"/>
              </a:ext>
            </a:extLst>
          </p:cNvPr>
          <p:cNvSpPr/>
          <p:nvPr/>
        </p:nvSpPr>
        <p:spPr>
          <a:xfrm>
            <a:off x="8783723" y="3986189"/>
            <a:ext cx="1529651" cy="8961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b="1" dirty="0">
                <a:solidFill>
                  <a:schemeClr val="tx1"/>
                </a:solidFill>
              </a:rPr>
              <a:t>Anbefaling med begrunnelse via </a:t>
            </a:r>
            <a:r>
              <a:rPr lang="nb-NO" b="1" dirty="0" err="1">
                <a:solidFill>
                  <a:schemeClr val="tx1"/>
                </a:solidFill>
              </a:rPr>
              <a:t>Helsenorge</a:t>
            </a:r>
            <a:endParaRPr lang="nb-NO" b="1" dirty="0">
              <a:solidFill>
                <a:schemeClr val="tx1"/>
              </a:solidFill>
            </a:endParaRPr>
          </a:p>
        </p:txBody>
      </p:sp>
      <p:sp>
        <p:nvSpPr>
          <p:cNvPr id="5" name="Rektangel: avrundede hjørner 4">
            <a:extLst>
              <a:ext uri="{FF2B5EF4-FFF2-40B4-BE49-F238E27FC236}">
                <a16:creationId xmlns:a16="http://schemas.microsoft.com/office/drawing/2014/main" id="{36610C99-36D5-F630-A46F-E635C450B33C}"/>
              </a:ext>
            </a:extLst>
          </p:cNvPr>
          <p:cNvSpPr/>
          <p:nvPr/>
        </p:nvSpPr>
        <p:spPr>
          <a:xfrm>
            <a:off x="4922009" y="4260696"/>
            <a:ext cx="1173991" cy="65349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b="1" dirty="0">
                <a:solidFill>
                  <a:schemeClr val="tx1"/>
                </a:solidFill>
              </a:rPr>
              <a:t>Søknadsskjema via </a:t>
            </a:r>
            <a:r>
              <a:rPr lang="nb-NO" b="1" dirty="0" err="1">
                <a:solidFill>
                  <a:schemeClr val="tx1"/>
                </a:solidFill>
              </a:rPr>
              <a:t>Helsenorge</a:t>
            </a:r>
            <a:endParaRPr lang="nb-NO" b="1" dirty="0">
              <a:solidFill>
                <a:schemeClr val="tx1"/>
              </a:solidFill>
            </a:endParaRPr>
          </a:p>
        </p:txBody>
      </p:sp>
      <p:sp>
        <p:nvSpPr>
          <p:cNvPr id="6" name="Rektangel: avrundede hjørner 5">
            <a:extLst>
              <a:ext uri="{FF2B5EF4-FFF2-40B4-BE49-F238E27FC236}">
                <a16:creationId xmlns:a16="http://schemas.microsoft.com/office/drawing/2014/main" id="{A43A233B-683D-14FC-7EC2-E777A0450268}"/>
              </a:ext>
            </a:extLst>
          </p:cNvPr>
          <p:cNvSpPr/>
          <p:nvPr/>
        </p:nvSpPr>
        <p:spPr>
          <a:xfrm>
            <a:off x="8902315" y="2737855"/>
            <a:ext cx="1292469" cy="6911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b="1" dirty="0">
                <a:solidFill>
                  <a:schemeClr val="tx1"/>
                </a:solidFill>
              </a:rPr>
              <a:t>Studenten følger anbefaling</a:t>
            </a:r>
          </a:p>
        </p:txBody>
      </p:sp>
      <p:sp>
        <p:nvSpPr>
          <p:cNvPr id="7" name="Rektangel: avrundede hjørner 6">
            <a:extLst>
              <a:ext uri="{FF2B5EF4-FFF2-40B4-BE49-F238E27FC236}">
                <a16:creationId xmlns:a16="http://schemas.microsoft.com/office/drawing/2014/main" id="{9C997493-69AD-1BC1-F07B-FBC4175C00EF}"/>
              </a:ext>
            </a:extLst>
          </p:cNvPr>
          <p:cNvSpPr/>
          <p:nvPr/>
        </p:nvSpPr>
        <p:spPr>
          <a:xfrm>
            <a:off x="3001313" y="4292278"/>
            <a:ext cx="1227786" cy="57365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b="1" dirty="0">
                <a:solidFill>
                  <a:schemeClr val="tx1"/>
                </a:solidFill>
              </a:rPr>
              <a:t>Samtaletilbud</a:t>
            </a:r>
          </a:p>
        </p:txBody>
      </p:sp>
      <p:sp>
        <p:nvSpPr>
          <p:cNvPr id="8" name="Rektangel: avrundede hjørner 7">
            <a:extLst>
              <a:ext uri="{FF2B5EF4-FFF2-40B4-BE49-F238E27FC236}">
                <a16:creationId xmlns:a16="http://schemas.microsoft.com/office/drawing/2014/main" id="{BE5BAB89-4BE3-5E0F-D92A-C31922385A34}"/>
              </a:ext>
            </a:extLst>
          </p:cNvPr>
          <p:cNvSpPr/>
          <p:nvPr/>
        </p:nvSpPr>
        <p:spPr>
          <a:xfrm>
            <a:off x="3001313" y="3621533"/>
            <a:ext cx="1227786" cy="57365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b="1" dirty="0">
                <a:solidFill>
                  <a:schemeClr val="tx1"/>
                </a:solidFill>
              </a:rPr>
              <a:t>Studenter spør</a:t>
            </a:r>
          </a:p>
        </p:txBody>
      </p:sp>
      <p:sp>
        <p:nvSpPr>
          <p:cNvPr id="9" name="Rektangel: avrundede hjørner 8">
            <a:extLst>
              <a:ext uri="{FF2B5EF4-FFF2-40B4-BE49-F238E27FC236}">
                <a16:creationId xmlns:a16="http://schemas.microsoft.com/office/drawing/2014/main" id="{2E241FF8-7B7A-B4E3-829C-1EA49C5B8DEA}"/>
              </a:ext>
            </a:extLst>
          </p:cNvPr>
          <p:cNvSpPr/>
          <p:nvPr/>
        </p:nvSpPr>
        <p:spPr>
          <a:xfrm>
            <a:off x="3001314" y="2976424"/>
            <a:ext cx="1227786" cy="57365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b="1" dirty="0">
                <a:solidFill>
                  <a:schemeClr val="tx1"/>
                </a:solidFill>
              </a:rPr>
              <a:t>Kurstilbud</a:t>
            </a:r>
          </a:p>
        </p:txBody>
      </p:sp>
      <p:sp>
        <p:nvSpPr>
          <p:cNvPr id="10" name="Rektangel: avrundede hjørner 9">
            <a:extLst>
              <a:ext uri="{FF2B5EF4-FFF2-40B4-BE49-F238E27FC236}">
                <a16:creationId xmlns:a16="http://schemas.microsoft.com/office/drawing/2014/main" id="{1B06DE87-64E7-E40D-ED2E-090A3BB75352}"/>
              </a:ext>
            </a:extLst>
          </p:cNvPr>
          <p:cNvSpPr/>
          <p:nvPr/>
        </p:nvSpPr>
        <p:spPr>
          <a:xfrm>
            <a:off x="3001314" y="2338754"/>
            <a:ext cx="1227786" cy="57365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b="1" dirty="0">
                <a:solidFill>
                  <a:schemeClr val="tx1"/>
                </a:solidFill>
              </a:rPr>
              <a:t>Nettside design</a:t>
            </a:r>
          </a:p>
        </p:txBody>
      </p:sp>
      <p:sp>
        <p:nvSpPr>
          <p:cNvPr id="11" name="Ellipse 10">
            <a:extLst>
              <a:ext uri="{FF2B5EF4-FFF2-40B4-BE49-F238E27FC236}">
                <a16:creationId xmlns:a16="http://schemas.microsoft.com/office/drawing/2014/main" id="{AD1F2561-6599-C50D-E926-3A0494D162DF}"/>
              </a:ext>
            </a:extLst>
          </p:cNvPr>
          <p:cNvSpPr/>
          <p:nvPr/>
        </p:nvSpPr>
        <p:spPr>
          <a:xfrm>
            <a:off x="6731571" y="2118987"/>
            <a:ext cx="1336431" cy="653495"/>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nb-NO" b="1" dirty="0">
                <a:solidFill>
                  <a:schemeClr val="tx1"/>
                </a:solidFill>
              </a:rPr>
              <a:t>Vurdering i inntak</a:t>
            </a:r>
          </a:p>
        </p:txBody>
      </p:sp>
      <p:sp>
        <p:nvSpPr>
          <p:cNvPr id="12" name="Rektangel: avrundede hjørner 11">
            <a:extLst>
              <a:ext uri="{FF2B5EF4-FFF2-40B4-BE49-F238E27FC236}">
                <a16:creationId xmlns:a16="http://schemas.microsoft.com/office/drawing/2014/main" id="{618F4A9B-0AEE-30FE-BFD6-B10371F66DC7}"/>
              </a:ext>
            </a:extLst>
          </p:cNvPr>
          <p:cNvSpPr/>
          <p:nvPr/>
        </p:nvSpPr>
        <p:spPr>
          <a:xfrm>
            <a:off x="8902316" y="5492558"/>
            <a:ext cx="1292468" cy="7965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b="1" dirty="0">
                <a:solidFill>
                  <a:schemeClr val="tx1"/>
                </a:solidFill>
              </a:rPr>
              <a:t>Studenten er uenig eller ønsker revurdering</a:t>
            </a:r>
          </a:p>
        </p:txBody>
      </p:sp>
      <p:sp>
        <p:nvSpPr>
          <p:cNvPr id="13" name="Rektangel 12">
            <a:extLst>
              <a:ext uri="{FF2B5EF4-FFF2-40B4-BE49-F238E27FC236}">
                <a16:creationId xmlns:a16="http://schemas.microsoft.com/office/drawing/2014/main" id="{792E6D5E-CBF2-F7F3-06A9-93D5A704ADD6}"/>
              </a:ext>
            </a:extLst>
          </p:cNvPr>
          <p:cNvSpPr/>
          <p:nvPr/>
        </p:nvSpPr>
        <p:spPr>
          <a:xfrm>
            <a:off x="6812791" y="3197835"/>
            <a:ext cx="1173991" cy="24728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b="1" dirty="0">
                <a:solidFill>
                  <a:schemeClr val="tx1"/>
                </a:solidFill>
              </a:rPr>
              <a:t>Flere ulike tiltak:</a:t>
            </a:r>
          </a:p>
          <a:p>
            <a:pPr algn="ctr"/>
            <a:r>
              <a:rPr lang="nb-NO" b="1" dirty="0">
                <a:solidFill>
                  <a:schemeClr val="tx1"/>
                </a:solidFill>
              </a:rPr>
              <a:t>Kurs</a:t>
            </a:r>
          </a:p>
          <a:p>
            <a:pPr algn="ctr"/>
            <a:r>
              <a:rPr lang="nb-NO" b="1" dirty="0">
                <a:solidFill>
                  <a:schemeClr val="tx1"/>
                </a:solidFill>
              </a:rPr>
              <a:t>PH</a:t>
            </a:r>
          </a:p>
          <a:p>
            <a:pPr algn="ctr"/>
            <a:r>
              <a:rPr lang="nb-NO" b="1" dirty="0">
                <a:solidFill>
                  <a:schemeClr val="tx1"/>
                </a:solidFill>
              </a:rPr>
              <a:t>Råd</a:t>
            </a:r>
          </a:p>
          <a:p>
            <a:pPr algn="ctr"/>
            <a:r>
              <a:rPr lang="nb-NO" b="1" dirty="0">
                <a:solidFill>
                  <a:schemeClr val="tx1"/>
                </a:solidFill>
              </a:rPr>
              <a:t>PMF</a:t>
            </a:r>
          </a:p>
          <a:p>
            <a:pPr algn="ctr"/>
            <a:r>
              <a:rPr lang="nb-NO" b="1" dirty="0">
                <a:solidFill>
                  <a:schemeClr val="tx1"/>
                </a:solidFill>
              </a:rPr>
              <a:t>Helsesykepleier</a:t>
            </a:r>
          </a:p>
          <a:p>
            <a:pPr algn="ctr"/>
            <a:r>
              <a:rPr lang="nb-NO" b="1" dirty="0">
                <a:solidFill>
                  <a:schemeClr val="tx1"/>
                </a:solidFill>
              </a:rPr>
              <a:t>Fastlege-</a:t>
            </a:r>
            <a:r>
              <a:rPr lang="nb-NO" b="1" dirty="0" err="1">
                <a:solidFill>
                  <a:schemeClr val="tx1"/>
                </a:solidFill>
              </a:rPr>
              <a:t>henvisn</a:t>
            </a:r>
            <a:endParaRPr lang="nb-NO" b="1" dirty="0">
              <a:solidFill>
                <a:schemeClr val="tx1"/>
              </a:solidFill>
            </a:endParaRPr>
          </a:p>
          <a:p>
            <a:pPr algn="ctr"/>
            <a:r>
              <a:rPr lang="nb-NO" b="1" dirty="0">
                <a:solidFill>
                  <a:schemeClr val="tx1"/>
                </a:solidFill>
              </a:rPr>
              <a:t>Kommunalt</a:t>
            </a:r>
          </a:p>
          <a:p>
            <a:pPr algn="ctr"/>
            <a:endParaRPr lang="nb-NO" b="1" dirty="0">
              <a:solidFill>
                <a:schemeClr val="tx1"/>
              </a:solidFill>
            </a:endParaRPr>
          </a:p>
        </p:txBody>
      </p:sp>
      <p:sp>
        <p:nvSpPr>
          <p:cNvPr id="14" name="Rektangel 13">
            <a:extLst>
              <a:ext uri="{FF2B5EF4-FFF2-40B4-BE49-F238E27FC236}">
                <a16:creationId xmlns:a16="http://schemas.microsoft.com/office/drawing/2014/main" id="{6AFF39F9-F520-48CB-8649-CFC0C36A99C8}"/>
              </a:ext>
            </a:extLst>
          </p:cNvPr>
          <p:cNvSpPr/>
          <p:nvPr/>
        </p:nvSpPr>
        <p:spPr>
          <a:xfrm>
            <a:off x="6812791" y="5679831"/>
            <a:ext cx="1173991" cy="4220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b="1" dirty="0">
                <a:solidFill>
                  <a:schemeClr val="tx1"/>
                </a:solidFill>
              </a:rPr>
              <a:t>Behovssamtale</a:t>
            </a:r>
          </a:p>
        </p:txBody>
      </p:sp>
      <p:cxnSp>
        <p:nvCxnSpPr>
          <p:cNvPr id="16" name="Rett pilkobling 15">
            <a:extLst>
              <a:ext uri="{FF2B5EF4-FFF2-40B4-BE49-F238E27FC236}">
                <a16:creationId xmlns:a16="http://schemas.microsoft.com/office/drawing/2014/main" id="{F415AE44-A7F4-E815-1C51-9788503D38C0}"/>
              </a:ext>
            </a:extLst>
          </p:cNvPr>
          <p:cNvCxnSpPr>
            <a:cxnSpLocks/>
          </p:cNvCxnSpPr>
          <p:nvPr/>
        </p:nvCxnSpPr>
        <p:spPr>
          <a:xfrm>
            <a:off x="2145323" y="3445584"/>
            <a:ext cx="545123" cy="94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Rett pilkobling 16">
            <a:extLst>
              <a:ext uri="{FF2B5EF4-FFF2-40B4-BE49-F238E27FC236}">
                <a16:creationId xmlns:a16="http://schemas.microsoft.com/office/drawing/2014/main" id="{B264EDC4-746C-C11E-F8AD-A44012C53B40}"/>
              </a:ext>
            </a:extLst>
          </p:cNvPr>
          <p:cNvCxnSpPr>
            <a:cxnSpLocks/>
            <a:stCxn id="11" idx="4"/>
            <a:endCxn id="13" idx="0"/>
          </p:cNvCxnSpPr>
          <p:nvPr/>
        </p:nvCxnSpPr>
        <p:spPr>
          <a:xfrm>
            <a:off x="7399787" y="2772482"/>
            <a:ext cx="0" cy="4253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Rett pilkobling 17">
            <a:extLst>
              <a:ext uri="{FF2B5EF4-FFF2-40B4-BE49-F238E27FC236}">
                <a16:creationId xmlns:a16="http://schemas.microsoft.com/office/drawing/2014/main" id="{AA729698-CAD6-7C29-E98E-DD4D81EC9DD7}"/>
              </a:ext>
            </a:extLst>
          </p:cNvPr>
          <p:cNvCxnSpPr>
            <a:cxnSpLocks/>
            <a:endCxn id="11" idx="2"/>
          </p:cNvCxnSpPr>
          <p:nvPr/>
        </p:nvCxnSpPr>
        <p:spPr>
          <a:xfrm flipV="1">
            <a:off x="5509004" y="2445735"/>
            <a:ext cx="1222567" cy="17929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Rett pilkobling 18">
            <a:extLst>
              <a:ext uri="{FF2B5EF4-FFF2-40B4-BE49-F238E27FC236}">
                <a16:creationId xmlns:a16="http://schemas.microsoft.com/office/drawing/2014/main" id="{9005E849-0C58-DFD8-96B4-154CCE536693}"/>
              </a:ext>
            </a:extLst>
          </p:cNvPr>
          <p:cNvCxnSpPr>
            <a:cxnSpLocks/>
          </p:cNvCxnSpPr>
          <p:nvPr/>
        </p:nvCxnSpPr>
        <p:spPr>
          <a:xfrm>
            <a:off x="4229099" y="4562451"/>
            <a:ext cx="545123" cy="94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Rett pilkobling 21">
            <a:extLst>
              <a:ext uri="{FF2B5EF4-FFF2-40B4-BE49-F238E27FC236}">
                <a16:creationId xmlns:a16="http://schemas.microsoft.com/office/drawing/2014/main" id="{FB945D5C-5844-0E61-A21B-1B00EA4EE9C8}"/>
              </a:ext>
            </a:extLst>
          </p:cNvPr>
          <p:cNvCxnSpPr>
            <a:cxnSpLocks/>
            <a:stCxn id="13" idx="3"/>
            <a:endCxn id="3" idx="1"/>
          </p:cNvCxnSpPr>
          <p:nvPr/>
        </p:nvCxnSpPr>
        <p:spPr>
          <a:xfrm flipV="1">
            <a:off x="7986782" y="4434242"/>
            <a:ext cx="796941"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Rett pilkobling 22">
            <a:extLst>
              <a:ext uri="{FF2B5EF4-FFF2-40B4-BE49-F238E27FC236}">
                <a16:creationId xmlns:a16="http://schemas.microsoft.com/office/drawing/2014/main" id="{38D41344-80AC-032C-FA97-57A3AC2A588C}"/>
              </a:ext>
            </a:extLst>
          </p:cNvPr>
          <p:cNvCxnSpPr>
            <a:cxnSpLocks/>
            <a:stCxn id="12" idx="1"/>
            <a:endCxn id="14" idx="3"/>
          </p:cNvCxnSpPr>
          <p:nvPr/>
        </p:nvCxnSpPr>
        <p:spPr>
          <a:xfrm flipH="1">
            <a:off x="7986782" y="5890846"/>
            <a:ext cx="915534"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Rett pilkobling 23">
            <a:extLst>
              <a:ext uri="{FF2B5EF4-FFF2-40B4-BE49-F238E27FC236}">
                <a16:creationId xmlns:a16="http://schemas.microsoft.com/office/drawing/2014/main" id="{0AA1DD3C-0940-A6CE-26B4-C8FF4700A661}"/>
              </a:ext>
            </a:extLst>
          </p:cNvPr>
          <p:cNvCxnSpPr>
            <a:cxnSpLocks/>
            <a:stCxn id="3" idx="2"/>
          </p:cNvCxnSpPr>
          <p:nvPr/>
        </p:nvCxnSpPr>
        <p:spPr>
          <a:xfrm>
            <a:off x="9548549" y="4882295"/>
            <a:ext cx="2847" cy="6209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Rett pilkobling 24">
            <a:extLst>
              <a:ext uri="{FF2B5EF4-FFF2-40B4-BE49-F238E27FC236}">
                <a16:creationId xmlns:a16="http://schemas.microsoft.com/office/drawing/2014/main" id="{7D44FE5F-FAC3-8EE6-E4E8-34794B88A0FB}"/>
              </a:ext>
            </a:extLst>
          </p:cNvPr>
          <p:cNvCxnSpPr>
            <a:cxnSpLocks/>
            <a:stCxn id="3" idx="0"/>
            <a:endCxn id="6" idx="2"/>
          </p:cNvCxnSpPr>
          <p:nvPr/>
        </p:nvCxnSpPr>
        <p:spPr>
          <a:xfrm flipV="1">
            <a:off x="9548549" y="3429000"/>
            <a:ext cx="1" cy="5571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4" name="Plassholder for innhold 43">
            <a:extLst>
              <a:ext uri="{FF2B5EF4-FFF2-40B4-BE49-F238E27FC236}">
                <a16:creationId xmlns:a16="http://schemas.microsoft.com/office/drawing/2014/main" id="{293E96A5-89B0-CD39-A1CC-0970C2624B7B}"/>
              </a:ext>
            </a:extLst>
          </p:cNvPr>
          <p:cNvSpPr>
            <a:spLocks noGrp="1"/>
          </p:cNvSpPr>
          <p:nvPr>
            <p:ph idx="1"/>
          </p:nvPr>
        </p:nvSpPr>
        <p:spPr/>
        <p:txBody>
          <a:bodyPr/>
          <a:lstStyle/>
          <a:p>
            <a:endParaRPr lang="nb-NO"/>
          </a:p>
        </p:txBody>
      </p:sp>
    </p:spTree>
    <p:extLst>
      <p:ext uri="{BB962C8B-B14F-4D97-AF65-F5344CB8AC3E}">
        <p14:creationId xmlns:p14="http://schemas.microsoft.com/office/powerpoint/2010/main" val="3340550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E57CF312-A810-958C-1317-54EEAA677EA2}"/>
              </a:ext>
            </a:extLst>
          </p:cNvPr>
          <p:cNvPicPr>
            <a:picLocks noChangeAspect="1"/>
          </p:cNvPicPr>
          <p:nvPr/>
        </p:nvPicPr>
        <p:blipFill>
          <a:blip r:embed="rId3"/>
          <a:stretch>
            <a:fillRect/>
          </a:stretch>
        </p:blipFill>
        <p:spPr>
          <a:xfrm>
            <a:off x="3949807" y="1199628"/>
            <a:ext cx="5089641" cy="4657122"/>
          </a:xfrm>
          <a:prstGeom prst="rect">
            <a:avLst/>
          </a:prstGeom>
        </p:spPr>
      </p:pic>
      <p:pic>
        <p:nvPicPr>
          <p:cNvPr id="6" name="Bilde 5">
            <a:extLst>
              <a:ext uri="{FF2B5EF4-FFF2-40B4-BE49-F238E27FC236}">
                <a16:creationId xmlns:a16="http://schemas.microsoft.com/office/drawing/2014/main" id="{AC35124A-1646-1181-BBDD-7C7E2FB64414}"/>
              </a:ext>
            </a:extLst>
          </p:cNvPr>
          <p:cNvPicPr>
            <a:picLocks noChangeAspect="1"/>
          </p:cNvPicPr>
          <p:nvPr/>
        </p:nvPicPr>
        <p:blipFill>
          <a:blip r:embed="rId4"/>
          <a:stretch>
            <a:fillRect/>
          </a:stretch>
        </p:blipFill>
        <p:spPr>
          <a:xfrm>
            <a:off x="1256156" y="3313413"/>
            <a:ext cx="1840141" cy="3340839"/>
          </a:xfrm>
          <a:prstGeom prst="rect">
            <a:avLst/>
          </a:prstGeom>
        </p:spPr>
      </p:pic>
      <p:pic>
        <p:nvPicPr>
          <p:cNvPr id="10" name="Bilde 9">
            <a:extLst>
              <a:ext uri="{FF2B5EF4-FFF2-40B4-BE49-F238E27FC236}">
                <a16:creationId xmlns:a16="http://schemas.microsoft.com/office/drawing/2014/main" id="{7B3077E1-EB61-6B7A-5FFC-6C71A2616469}"/>
              </a:ext>
            </a:extLst>
          </p:cNvPr>
          <p:cNvPicPr>
            <a:picLocks noChangeAspect="1"/>
          </p:cNvPicPr>
          <p:nvPr/>
        </p:nvPicPr>
        <p:blipFill>
          <a:blip r:embed="rId5"/>
          <a:stretch>
            <a:fillRect/>
          </a:stretch>
        </p:blipFill>
        <p:spPr>
          <a:xfrm>
            <a:off x="9318442" y="1939944"/>
            <a:ext cx="2527278" cy="3072653"/>
          </a:xfrm>
          <a:prstGeom prst="rect">
            <a:avLst/>
          </a:prstGeom>
        </p:spPr>
      </p:pic>
      <p:cxnSp>
        <p:nvCxnSpPr>
          <p:cNvPr id="12" name="Rett pilkobling 11">
            <a:extLst>
              <a:ext uri="{FF2B5EF4-FFF2-40B4-BE49-F238E27FC236}">
                <a16:creationId xmlns:a16="http://schemas.microsoft.com/office/drawing/2014/main" id="{4AB72164-3E87-A729-56C0-94B785B5B126}"/>
              </a:ext>
            </a:extLst>
          </p:cNvPr>
          <p:cNvCxnSpPr>
            <a:cxnSpLocks/>
          </p:cNvCxnSpPr>
          <p:nvPr/>
        </p:nvCxnSpPr>
        <p:spPr>
          <a:xfrm flipH="1">
            <a:off x="3096297" y="2953954"/>
            <a:ext cx="1115381" cy="16525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Rett pilkobling 16">
            <a:extLst>
              <a:ext uri="{FF2B5EF4-FFF2-40B4-BE49-F238E27FC236}">
                <a16:creationId xmlns:a16="http://schemas.microsoft.com/office/drawing/2014/main" id="{129AA640-7B89-9D4E-D15A-1DCB9A50AEDF}"/>
              </a:ext>
            </a:extLst>
          </p:cNvPr>
          <p:cNvCxnSpPr>
            <a:cxnSpLocks/>
            <a:endCxn id="10" idx="1"/>
          </p:cNvCxnSpPr>
          <p:nvPr/>
        </p:nvCxnSpPr>
        <p:spPr>
          <a:xfrm>
            <a:off x="8700352" y="2953954"/>
            <a:ext cx="618090" cy="5223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kstSylinder 25">
            <a:extLst>
              <a:ext uri="{FF2B5EF4-FFF2-40B4-BE49-F238E27FC236}">
                <a16:creationId xmlns:a16="http://schemas.microsoft.com/office/drawing/2014/main" id="{ACA30245-2155-0C59-C67A-20B854E202C6}"/>
              </a:ext>
            </a:extLst>
          </p:cNvPr>
          <p:cNvSpPr txBox="1"/>
          <p:nvPr/>
        </p:nvSpPr>
        <p:spPr>
          <a:xfrm>
            <a:off x="291822" y="1199628"/>
            <a:ext cx="3378991" cy="1200329"/>
          </a:xfrm>
          <a:prstGeom prst="rect">
            <a:avLst/>
          </a:prstGeom>
          <a:noFill/>
        </p:spPr>
        <p:txBody>
          <a:bodyPr wrap="square" rtlCol="0">
            <a:spAutoFit/>
          </a:bodyPr>
          <a:lstStyle/>
          <a:p>
            <a:r>
              <a:rPr lang="nb-NO" b="1" dirty="0"/>
              <a:t>Ny inntaksordning </a:t>
            </a:r>
          </a:p>
          <a:p>
            <a:pPr marL="285750" indent="-285750">
              <a:buFont typeface="Arial" panose="020B0604020202020204" pitchFamily="34" charset="0"/>
              <a:buChar char="•"/>
            </a:pPr>
            <a:r>
              <a:rPr lang="nb-NO" dirty="0"/>
              <a:t>Sikre rask og riktig hjelp</a:t>
            </a:r>
          </a:p>
          <a:p>
            <a:pPr marL="285750" indent="-285750">
              <a:buFont typeface="Arial" panose="020B0604020202020204" pitchFamily="34" charset="0"/>
              <a:buChar char="•"/>
            </a:pPr>
            <a:r>
              <a:rPr lang="nb-NO" dirty="0"/>
              <a:t>Prioritere de som trenger det mest</a:t>
            </a:r>
          </a:p>
        </p:txBody>
      </p:sp>
      <p:sp>
        <p:nvSpPr>
          <p:cNvPr id="28" name="TekstSylinder 27">
            <a:extLst>
              <a:ext uri="{FF2B5EF4-FFF2-40B4-BE49-F238E27FC236}">
                <a16:creationId xmlns:a16="http://schemas.microsoft.com/office/drawing/2014/main" id="{3F3C49ED-2FE9-8A76-D54D-B517FDB272F8}"/>
              </a:ext>
            </a:extLst>
          </p:cNvPr>
          <p:cNvSpPr txBox="1"/>
          <p:nvPr/>
        </p:nvSpPr>
        <p:spPr>
          <a:xfrm>
            <a:off x="9892958" y="1367552"/>
            <a:ext cx="2341708" cy="584775"/>
          </a:xfrm>
          <a:prstGeom prst="rect">
            <a:avLst/>
          </a:prstGeom>
          <a:noFill/>
        </p:spPr>
        <p:txBody>
          <a:bodyPr wrap="square" rtlCol="0">
            <a:spAutoFit/>
          </a:bodyPr>
          <a:lstStyle/>
          <a:p>
            <a:r>
              <a:rPr lang="nb-NO" sz="1600" dirty="0"/>
              <a:t>Vurdering til samtaletilbud</a:t>
            </a:r>
          </a:p>
        </p:txBody>
      </p:sp>
      <p:sp>
        <p:nvSpPr>
          <p:cNvPr id="11" name="TekstSylinder 10">
            <a:extLst>
              <a:ext uri="{FF2B5EF4-FFF2-40B4-BE49-F238E27FC236}">
                <a16:creationId xmlns:a16="http://schemas.microsoft.com/office/drawing/2014/main" id="{B4B6AF7C-F6EA-9991-B41E-544098769A12}"/>
              </a:ext>
            </a:extLst>
          </p:cNvPr>
          <p:cNvSpPr txBox="1"/>
          <p:nvPr/>
        </p:nvSpPr>
        <p:spPr>
          <a:xfrm>
            <a:off x="1622931" y="2944081"/>
            <a:ext cx="1250627" cy="369332"/>
          </a:xfrm>
          <a:prstGeom prst="rect">
            <a:avLst/>
          </a:prstGeom>
          <a:noFill/>
        </p:spPr>
        <p:txBody>
          <a:bodyPr wrap="square" rtlCol="0">
            <a:spAutoFit/>
          </a:bodyPr>
          <a:lstStyle/>
          <a:p>
            <a:r>
              <a:rPr lang="nb-NO" dirty="0"/>
              <a:t>Selvhjelp</a:t>
            </a:r>
          </a:p>
        </p:txBody>
      </p:sp>
      <p:pic>
        <p:nvPicPr>
          <p:cNvPr id="19" name="Bilde 18">
            <a:extLst>
              <a:ext uri="{FF2B5EF4-FFF2-40B4-BE49-F238E27FC236}">
                <a16:creationId xmlns:a16="http://schemas.microsoft.com/office/drawing/2014/main" id="{03502C2B-44C8-6691-4635-B35D4C424E5A}"/>
              </a:ext>
            </a:extLst>
          </p:cNvPr>
          <p:cNvPicPr>
            <a:picLocks noChangeAspect="1"/>
          </p:cNvPicPr>
          <p:nvPr/>
        </p:nvPicPr>
        <p:blipFill>
          <a:blip r:embed="rId6"/>
          <a:stretch>
            <a:fillRect/>
          </a:stretch>
        </p:blipFill>
        <p:spPr>
          <a:xfrm>
            <a:off x="7280296" y="5012597"/>
            <a:ext cx="1900110" cy="1792826"/>
          </a:xfrm>
          <a:prstGeom prst="rect">
            <a:avLst/>
          </a:prstGeom>
        </p:spPr>
      </p:pic>
      <p:sp>
        <p:nvSpPr>
          <p:cNvPr id="14" name="TekstSylinder 13">
            <a:extLst>
              <a:ext uri="{FF2B5EF4-FFF2-40B4-BE49-F238E27FC236}">
                <a16:creationId xmlns:a16="http://schemas.microsoft.com/office/drawing/2014/main" id="{94A2CC12-A2A6-3CF4-2870-3A8C7BF3DA4E}"/>
              </a:ext>
            </a:extLst>
          </p:cNvPr>
          <p:cNvSpPr txBox="1"/>
          <p:nvPr/>
        </p:nvSpPr>
        <p:spPr>
          <a:xfrm>
            <a:off x="6096000" y="6007921"/>
            <a:ext cx="1250627" cy="646331"/>
          </a:xfrm>
          <a:prstGeom prst="rect">
            <a:avLst/>
          </a:prstGeom>
          <a:noFill/>
        </p:spPr>
        <p:txBody>
          <a:bodyPr wrap="square" rtlCol="0">
            <a:spAutoFit/>
          </a:bodyPr>
          <a:lstStyle/>
          <a:p>
            <a:r>
              <a:rPr lang="nb-NO" dirty="0"/>
              <a:t>Kurs, foreninger</a:t>
            </a:r>
          </a:p>
        </p:txBody>
      </p:sp>
      <p:cxnSp>
        <p:nvCxnSpPr>
          <p:cNvPr id="13" name="Rett pilkobling 12">
            <a:extLst>
              <a:ext uri="{FF2B5EF4-FFF2-40B4-BE49-F238E27FC236}">
                <a16:creationId xmlns:a16="http://schemas.microsoft.com/office/drawing/2014/main" id="{88448091-4E38-E7FC-D175-5FE8D68BE783}"/>
              </a:ext>
            </a:extLst>
          </p:cNvPr>
          <p:cNvCxnSpPr>
            <a:cxnSpLocks/>
          </p:cNvCxnSpPr>
          <p:nvPr/>
        </p:nvCxnSpPr>
        <p:spPr>
          <a:xfrm>
            <a:off x="6122852" y="2953954"/>
            <a:ext cx="1293935" cy="24005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ittel 1">
            <a:extLst>
              <a:ext uri="{FF2B5EF4-FFF2-40B4-BE49-F238E27FC236}">
                <a16:creationId xmlns:a16="http://schemas.microsoft.com/office/drawing/2014/main" id="{F5695264-FEC0-7AD0-3772-F444658B62AB}"/>
              </a:ext>
            </a:extLst>
          </p:cNvPr>
          <p:cNvSpPr txBox="1">
            <a:spLocks/>
          </p:cNvSpPr>
          <p:nvPr/>
        </p:nvSpPr>
        <p:spPr>
          <a:xfrm>
            <a:off x="291822" y="250955"/>
            <a:ext cx="10333075" cy="1414131"/>
          </a:xfrm>
          <a:prstGeom prst="rect">
            <a:avLst/>
          </a:prstGeom>
        </p:spPr>
        <p:txBody>
          <a:bodyPr/>
          <a:lstStyle>
            <a:lvl1pPr algn="l" defTabSz="914400" rtl="0" eaLnBrk="1" latinLnBrk="0" hangingPunct="1">
              <a:lnSpc>
                <a:spcPct val="100000"/>
              </a:lnSpc>
              <a:spcBef>
                <a:spcPct val="0"/>
              </a:spcBef>
              <a:buNone/>
              <a:defRPr sz="4800" b="1" kern="1200" spc="100" baseline="0">
                <a:solidFill>
                  <a:schemeClr val="tx1"/>
                </a:solidFill>
                <a:latin typeface="+mj-lt"/>
                <a:ea typeface="+mj-ea"/>
                <a:cs typeface="+mj-cs"/>
              </a:defRPr>
            </a:lvl1pPr>
          </a:lstStyle>
          <a:p>
            <a:pPr fontAlgn="auto">
              <a:spcAft>
                <a:spcPts val="0"/>
              </a:spcAft>
            </a:pPr>
            <a:r>
              <a:rPr lang="nb-NO" dirty="0"/>
              <a:t>Nye nettsider</a:t>
            </a:r>
          </a:p>
        </p:txBody>
      </p:sp>
    </p:spTree>
    <p:extLst>
      <p:ext uri="{BB962C8B-B14F-4D97-AF65-F5344CB8AC3E}">
        <p14:creationId xmlns:p14="http://schemas.microsoft.com/office/powerpoint/2010/main" val="198647801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ChitchatVTI">
  <a:themeElements>
    <a:clrScheme name="Egendefinert 6">
      <a:dk1>
        <a:sysClr val="windowText" lastClr="000000"/>
      </a:dk1>
      <a:lt1>
        <a:srgbClr val="F3EDD5"/>
      </a:lt1>
      <a:dk2>
        <a:srgbClr val="2A6A6C"/>
      </a:dk2>
      <a:lt2>
        <a:srgbClr val="CFD8E7"/>
      </a:lt2>
      <a:accent1>
        <a:srgbClr val="ADC7B9"/>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The Hand">
      <a:majorFont>
        <a:latin typeface="The Serif Hand"/>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itchatVTI" id="{08BB1610-1071-4750-BA6F-EA15E875FFCD}" vid="{D7BDF053-2181-45AE-9365-FFAA906CB43F}"/>
    </a:ext>
  </a:extLst>
</a:theme>
</file>

<file path=ppt/theme/theme2.xml><?xml version="1.0" encoding="utf-8"?>
<a:theme xmlns:a="http://schemas.openxmlformats.org/drawingml/2006/main" name="SiO_theme">
  <a:themeElements>
    <a:clrScheme name="Egendefinert SiO">
      <a:dk1>
        <a:srgbClr val="4D4D4F"/>
      </a:dk1>
      <a:lt1>
        <a:srgbClr val="FFFFFF"/>
      </a:lt1>
      <a:dk2>
        <a:srgbClr val="F04B37"/>
      </a:dk2>
      <a:lt2>
        <a:srgbClr val="FFFFFF"/>
      </a:lt2>
      <a:accent1>
        <a:srgbClr val="F04B37"/>
      </a:accent1>
      <a:accent2>
        <a:srgbClr val="FC604E"/>
      </a:accent2>
      <a:accent3>
        <a:srgbClr val="FC7B6C"/>
      </a:accent3>
      <a:accent4>
        <a:srgbClr val="FFB0A7"/>
      </a:accent4>
      <a:accent5>
        <a:srgbClr val="FFD8D2"/>
      </a:accent5>
      <a:accent6>
        <a:srgbClr val="FFF2F2"/>
      </a:accent6>
      <a:hlink>
        <a:srgbClr val="F04937"/>
      </a:hlink>
      <a:folHlink>
        <a:srgbClr val="7CECA1"/>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øykfarget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SiO 2" id="{149E835F-2DA6-49CC-BB82-EBEF2B1C5410}" vid="{4B00E929-2A92-4089-AB8B-33727807BCA0}"/>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tema">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2013–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15AB2C35A3E6E4A9F56AB3AF8CBB469" ma:contentTypeVersion="18" ma:contentTypeDescription="Opprett et nytt dokument." ma:contentTypeScope="" ma:versionID="5e4db341cc10049395beff9094b40b10">
  <xsd:schema xmlns:xsd="http://www.w3.org/2001/XMLSchema" xmlns:xs="http://www.w3.org/2001/XMLSchema" xmlns:p="http://schemas.microsoft.com/office/2006/metadata/properties" xmlns:ns2="cc603450-b882-4f18-a9aa-2c356ea12b90" xmlns:ns3="aa9800fa-2173-4cae-b2cc-1f763c0bbbfc" targetNamespace="http://schemas.microsoft.com/office/2006/metadata/properties" ma:root="true" ma:fieldsID="66bb9e33467155f8d1cbfd2d5bbed269" ns2:_="" ns3:_="">
    <xsd:import namespace="cc603450-b882-4f18-a9aa-2c356ea12b90"/>
    <xsd:import namespace="aa9800fa-2173-4cae-b2cc-1f763c0bbbf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603450-b882-4f18-a9aa-2c356ea12b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demerkelapper" ma:readOnly="false" ma:fieldId="{5cf76f15-5ced-4ddc-b409-7134ff3c332f}" ma:taxonomyMulti="true" ma:sspId="c22fd018-c39b-462c-89de-126a365ef119"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9800fa-2173-4cae-b2cc-1f763c0bbbfc"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a101a037-1bed-41c9-895a-248e9370d4cf}" ma:internalName="TaxCatchAll" ma:showField="CatchAllData" ma:web="aa9800fa-2173-4cae-b2cc-1f763c0bbbf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aa9800fa-2173-4cae-b2cc-1f763c0bbbfc">
      <UserInfo>
        <DisplayName>Myleen Offrell</DisplayName>
        <AccountId>18</AccountId>
        <AccountType/>
      </UserInfo>
      <UserInfo>
        <DisplayName>Mari Langmyr</DisplayName>
        <AccountId>49</AccountId>
        <AccountType/>
      </UserInfo>
      <UserInfo>
        <DisplayName>Siri Anette Hansen</DisplayName>
        <AccountId>48</AccountId>
        <AccountType/>
      </UserInfo>
      <UserInfo>
        <DisplayName>Karin Magdalena Erichsen</DisplayName>
        <AccountId>19</AccountId>
        <AccountType/>
      </UserInfo>
      <UserInfo>
        <DisplayName>Katrine Willumstad</DisplayName>
        <AccountId>87</AccountId>
        <AccountType/>
      </UserInfo>
      <UserInfo>
        <DisplayName>Lene Sogn Hansen</DisplayName>
        <AccountId>32</AccountId>
        <AccountType/>
      </UserInfo>
      <UserInfo>
        <DisplayName>Taran Bing Lorentzen</DisplayName>
        <AccountId>44</AccountId>
        <AccountType/>
      </UserInfo>
      <UserInfo>
        <DisplayName>Tormod Lindheim</DisplayName>
        <AccountId>71</AccountId>
        <AccountType/>
      </UserInfo>
    </SharedWithUsers>
    <MediaLengthInSeconds xmlns="cc603450-b882-4f18-a9aa-2c356ea12b90" xsi:nil="true"/>
    <TaxCatchAll xmlns="aa9800fa-2173-4cae-b2cc-1f763c0bbbfc" xsi:nil="true"/>
    <lcf76f155ced4ddcb4097134ff3c332f xmlns="cc603450-b882-4f18-a9aa-2c356ea12b9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A94EA9-AB96-4D5B-8E88-4EB475E678B4}"/>
</file>

<file path=customXml/itemProps2.xml><?xml version="1.0" encoding="utf-8"?>
<ds:datastoreItem xmlns:ds="http://schemas.openxmlformats.org/officeDocument/2006/customXml" ds:itemID="{6FD4F9C3-FDEE-47F0-8A2A-F1BDC28E506D}">
  <ds:schemaRefs>
    <ds:schemaRef ds:uri="http://purl.org/dc/elements/1.1/"/>
    <ds:schemaRef ds:uri="http://purl.org/dc/dcmitype/"/>
    <ds:schemaRef ds:uri="http://www.w3.org/XML/1998/namespace"/>
    <ds:schemaRef ds:uri="1e851935-051c-46bd-83d5-a3eeb13d64b7"/>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11a53c2b-0a67-46c8-8599-db50b8bc4dd2"/>
    <ds:schemaRef ds:uri="http://schemas.microsoft.com/office/2006/metadata/properties"/>
  </ds:schemaRefs>
</ds:datastoreItem>
</file>

<file path=customXml/itemProps3.xml><?xml version="1.0" encoding="utf-8"?>
<ds:datastoreItem xmlns:ds="http://schemas.openxmlformats.org/officeDocument/2006/customXml" ds:itemID="{2CBDEB98-14EF-4DD6-B23A-A0F3E3700E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31609</TotalTime>
  <Words>3474</Words>
  <Application>Microsoft Office PowerPoint</Application>
  <PresentationFormat>Widescreen</PresentationFormat>
  <Paragraphs>465</Paragraphs>
  <Slides>26</Slides>
  <Notes>14</Notes>
  <HiddenSlides>0</HiddenSlides>
  <MMClips>0</MMClips>
  <ScaleCrop>false</ScaleCrop>
  <HeadingPairs>
    <vt:vector size="6" baseType="variant">
      <vt:variant>
        <vt:lpstr>Brukte skrifter</vt:lpstr>
      </vt:variant>
      <vt:variant>
        <vt:i4>16</vt:i4>
      </vt:variant>
      <vt:variant>
        <vt:lpstr>Tema</vt:lpstr>
      </vt:variant>
      <vt:variant>
        <vt:i4>4</vt:i4>
      </vt:variant>
      <vt:variant>
        <vt:lpstr>Lysbildetitler</vt:lpstr>
      </vt:variant>
      <vt:variant>
        <vt:i4>26</vt:i4>
      </vt:variant>
    </vt:vector>
  </HeadingPairs>
  <TitlesOfParts>
    <vt:vector size="46" baseType="lpstr">
      <vt:lpstr>Aptos</vt:lpstr>
      <vt:lpstr>Aptos Display</vt:lpstr>
      <vt:lpstr>Aptos Narrow</vt:lpstr>
      <vt:lpstr>Arial</vt:lpstr>
      <vt:lpstr>Calibri</vt:lpstr>
      <vt:lpstr>Calibri Light</vt:lpstr>
      <vt:lpstr>Century Gothic</vt:lpstr>
      <vt:lpstr>inherit</vt:lpstr>
      <vt:lpstr>Rockwell</vt:lpstr>
      <vt:lpstr>Segoe UI</vt:lpstr>
      <vt:lpstr>Segoe UI Historic</vt:lpstr>
      <vt:lpstr>The Hand</vt:lpstr>
      <vt:lpstr>The Serif Hand</vt:lpstr>
      <vt:lpstr>Times New Roman</vt:lpstr>
      <vt:lpstr>Vollkorn</vt:lpstr>
      <vt:lpstr>Wingdings 3</vt:lpstr>
      <vt:lpstr>ChitchatVTI</vt:lpstr>
      <vt:lpstr>SiO_theme</vt:lpstr>
      <vt:lpstr>Office-tema</vt:lpstr>
      <vt:lpstr>1_Office Theme</vt:lpstr>
      <vt:lpstr>PowerPoint-presentasjon</vt:lpstr>
      <vt:lpstr>PowerPoint-presentasjon</vt:lpstr>
      <vt:lpstr>SiO Helse</vt:lpstr>
      <vt:lpstr>Konsultasjoner fra 2015 til 2022</vt:lpstr>
      <vt:lpstr>SiO Helse strategiske mål Høst-22</vt:lpstr>
      <vt:lpstr>PowerPoint-presentasjon</vt:lpstr>
      <vt:lpstr>Målene i prosjektet</vt:lpstr>
      <vt:lpstr>Ny inntaksordning psykisk helse – oslo modellen</vt:lpstr>
      <vt:lpstr>PowerPoint-presentasjon</vt:lpstr>
      <vt:lpstr>PowerPoint-presentasjon</vt:lpstr>
      <vt:lpstr>1:1 samtaletilbud</vt:lpstr>
      <vt:lpstr>Ny inntaksordning</vt:lpstr>
      <vt:lpstr>Ny inntaksordning i 2024</vt:lpstr>
      <vt:lpstr>PowerPoint-presentasjon</vt:lpstr>
      <vt:lpstr>PowerPoint-presentasjon</vt:lpstr>
      <vt:lpstr>PowerPoint-presentasjon</vt:lpstr>
      <vt:lpstr>Ventetid svar på henvendelse til Sio psykisk helse</vt:lpstr>
      <vt:lpstr>Ventetid oppstart behandling i Sio psykisk helse</vt:lpstr>
      <vt:lpstr>Kurs deltakelse</vt:lpstr>
      <vt:lpstr>Kurs - tilfredshet</vt:lpstr>
      <vt:lpstr>PowerPoint-presentasjon</vt:lpstr>
      <vt:lpstr>PowerPoint-presentasjon</vt:lpstr>
      <vt:lpstr>Resultater etter ny inntaksmodell</vt:lpstr>
      <vt:lpstr>Studentenes opplevelse av ny inntaksmodell</vt:lpstr>
      <vt:lpstr>forbedringspunkt</vt:lpstr>
      <vt:lpstr>Takk for meg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Anne Karin Mullally</dc:creator>
  <cp:lastModifiedBy>Anne Karin Mullally</cp:lastModifiedBy>
  <cp:revision>3</cp:revision>
  <dcterms:created xsi:type="dcterms:W3CDTF">2021-01-31T10:19:40Z</dcterms:created>
  <dcterms:modified xsi:type="dcterms:W3CDTF">2024-09-06T13:17:28Z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0x010100615AB2C35A3E6E4A9F56AB3AF8CBB469</vt:lpwstr>
  </property>
  <property fmtid="{D5CDD505-2E9C-101B-9397-08002B2CF9AE}" pid="3" name="MSIP_Label_e03302ce-e37a-4a88-a62d-d4ef282d8b15_ActionId">
    <vt:lpwstr>5b9df166-4b8b-4f31-90b6-66f263e331ed</vt:lpwstr>
  </property>
  <property fmtid="{D5CDD505-2E9C-101B-9397-08002B2CF9AE}" pid="4" name="MSIP_Label_e03302ce-e37a-4a88-a62d-d4ef282d8b15_Name">
    <vt:lpwstr>defa4170-0d19-0005-0001-bc88714345d2</vt:lpwstr>
  </property>
  <property fmtid="{D5CDD505-2E9C-101B-9397-08002B2CF9AE}" pid="5" name="MSIP_Label_e03302ce-e37a-4a88-a62d-d4ef282d8b15_Enabled">
    <vt:lpwstr>true</vt:lpwstr>
  </property>
  <property fmtid="{D5CDD505-2E9C-101B-9397-08002B2CF9AE}" pid="6" name="MSIP_Label_e03302ce-e37a-4a88-a62d-d4ef282d8b15_SetDate">
    <vt:lpwstr>2022-08-30T19:20:49Z</vt:lpwstr>
  </property>
  <property fmtid="{D5CDD505-2E9C-101B-9397-08002B2CF9AE}" pid="7" name="MSIP_Label_e03302ce-e37a-4a88-a62d-d4ef282d8b15_SiteId">
    <vt:lpwstr>35fa042d-e5e7-46e1-af30-ef89f9260778</vt:lpwstr>
  </property>
  <property fmtid="{D5CDD505-2E9C-101B-9397-08002B2CF9AE}" pid="8" name="MSIP_Label_e03302ce-e37a-4a88-a62d-d4ef282d8b15_Method">
    <vt:lpwstr>Privileged</vt:lpwstr>
  </property>
  <property fmtid="{D5CDD505-2E9C-101B-9397-08002B2CF9AE}" pid="9" name="MSIP_Label_e03302ce-e37a-4a88-a62d-d4ef282d8b15_ContentBits">
    <vt:lpwstr>0</vt:lpwstr>
  </property>
  <property fmtid="{D5CDD505-2E9C-101B-9397-08002B2CF9AE}" pid="10" name="MediaServiceImageTags">
    <vt:lpwstr/>
  </property>
  <property fmtid="{D5CDD505-2E9C-101B-9397-08002B2CF9AE}" pid="11" name="Order">
    <vt:r8>56200</vt:r8>
  </property>
  <property fmtid="{D5CDD505-2E9C-101B-9397-08002B2CF9AE}" pid="12" name="xd_Signature">
    <vt:bool>false</vt:bool>
  </property>
  <property fmtid="{D5CDD505-2E9C-101B-9397-08002B2CF9AE}" pid="13" name="xd_ProgID">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ies>
</file>